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5"/>
  </p:notesMasterIdLst>
  <p:handoutMasterIdLst>
    <p:handoutMasterId r:id="rId36"/>
  </p:handoutMasterIdLst>
  <p:sldIdLst>
    <p:sldId id="257" r:id="rId5"/>
    <p:sldId id="258" r:id="rId6"/>
    <p:sldId id="259" r:id="rId7"/>
    <p:sldId id="260" r:id="rId8"/>
    <p:sldId id="261" r:id="rId9"/>
    <p:sldId id="262" r:id="rId10"/>
    <p:sldId id="326" r:id="rId11"/>
    <p:sldId id="264" r:id="rId12"/>
    <p:sldId id="321" r:id="rId13"/>
    <p:sldId id="273" r:id="rId14"/>
    <p:sldId id="274" r:id="rId15"/>
    <p:sldId id="275" r:id="rId16"/>
    <p:sldId id="276" r:id="rId17"/>
    <p:sldId id="277" r:id="rId18"/>
    <p:sldId id="322" r:id="rId19"/>
    <p:sldId id="288" r:id="rId20"/>
    <p:sldId id="289" r:id="rId21"/>
    <p:sldId id="290" r:id="rId22"/>
    <p:sldId id="291" r:id="rId23"/>
    <p:sldId id="292" r:id="rId24"/>
    <p:sldId id="323" r:id="rId25"/>
    <p:sldId id="303" r:id="rId26"/>
    <p:sldId id="304" r:id="rId27"/>
    <p:sldId id="305" r:id="rId28"/>
    <p:sldId id="306" r:id="rId29"/>
    <p:sldId id="324" r:id="rId30"/>
    <p:sldId id="318" r:id="rId31"/>
    <p:sldId id="319" r:id="rId32"/>
    <p:sldId id="320" r:id="rId33"/>
    <p:sldId id="325" r:id="rId3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3E38"/>
    <a:srgbClr val="FAD4B1"/>
    <a:srgbClr val="CEAC83"/>
    <a:srgbClr val="2C2921"/>
    <a:srgbClr val="A68154"/>
    <a:srgbClr val="403426"/>
    <a:srgbClr val="604E35"/>
    <a:srgbClr val="CEA56F"/>
    <a:srgbClr val="BEA477"/>
    <a:srgbClr val="5F53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2DABB4-7AB7-4A82-B064-3B518EE811C0}" v="491" dt="2023-01-30T04:35:06.210"/>
    <p1510:client id="{F8B3A642-FB51-44A9-9034-A3AA14411F01}" v="9" dt="2023-01-29T16:24:07.709"/>
  </p1510:revLst>
</p1510:revInfo>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64" autoAdjust="0"/>
    <p:restoredTop sz="86386" autoAdjust="0"/>
  </p:normalViewPr>
  <p:slideViewPr>
    <p:cSldViewPr>
      <p:cViewPr varScale="1">
        <p:scale>
          <a:sx n="117" d="100"/>
          <a:sy n="117" d="100"/>
        </p:scale>
        <p:origin x="930"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image" Target="../media/image18.jpg"/><Relationship Id="rId5" Type="http://schemas.openxmlformats.org/officeDocument/2006/relationships/image" Target="../media/image22.png"/><Relationship Id="rId4"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image" Target="../media/image18.jpg"/><Relationship Id="rId5" Type="http://schemas.openxmlformats.org/officeDocument/2006/relationships/image" Target="../media/image22.png"/><Relationship Id="rId4"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A0C5FB-E74F-4374-9A21-094842ECF9B3}" type="doc">
      <dgm:prSet loTypeId="urn:microsoft.com/office/officeart/2008/layout/PictureGrid" loCatId="picture" qsTypeId="urn:microsoft.com/office/officeart/2005/8/quickstyle/simple2" qsCatId="simple" csTypeId="urn:microsoft.com/office/officeart/2005/8/colors/colorful3" csCatId="colorful" phldr="1"/>
      <dgm:spPr/>
    </dgm:pt>
    <dgm:pt modelId="{E6A37A32-4FDB-4160-8224-649A61B9B7FA}">
      <dgm:prSet phldrT="[Text]"/>
      <dgm:spPr/>
      <dgm:t>
        <a:bodyPr/>
        <a:lstStyle/>
        <a:p>
          <a:r>
            <a:rPr lang="en-US" dirty="0"/>
            <a:t>Sagar Goswami</a:t>
          </a:r>
          <a:br>
            <a:rPr lang="en-US" dirty="0"/>
          </a:br>
          <a:r>
            <a:rPr lang="en-US" dirty="0"/>
            <a:t>Scrum Master</a:t>
          </a:r>
        </a:p>
      </dgm:t>
    </dgm:pt>
    <dgm:pt modelId="{FBC227AB-04B5-4E02-B9C8-CE059397AE6F}" type="parTrans" cxnId="{261139F4-D2EA-421C-B10D-3618FDDE855E}">
      <dgm:prSet/>
      <dgm:spPr/>
      <dgm:t>
        <a:bodyPr/>
        <a:lstStyle/>
        <a:p>
          <a:endParaRPr lang="en-US"/>
        </a:p>
      </dgm:t>
    </dgm:pt>
    <dgm:pt modelId="{B8DCDEB4-DADC-41EF-B582-800BCBDD8234}" type="sibTrans" cxnId="{261139F4-D2EA-421C-B10D-3618FDDE855E}">
      <dgm:prSet/>
      <dgm:spPr/>
      <dgm:t>
        <a:bodyPr/>
        <a:lstStyle/>
        <a:p>
          <a:endParaRPr lang="en-US"/>
        </a:p>
      </dgm:t>
    </dgm:pt>
    <dgm:pt modelId="{1174EA91-0D82-4211-BF7E-02BB16428B26}">
      <dgm:prSet phldrT="[Text]"/>
      <dgm:spPr/>
      <dgm:t>
        <a:bodyPr/>
        <a:lstStyle/>
        <a:p>
          <a:r>
            <a:rPr lang="en-US" dirty="0"/>
            <a:t>Telina Andrianaivo</a:t>
          </a:r>
          <a:br>
            <a:rPr lang="en-US" dirty="0"/>
          </a:br>
          <a:r>
            <a:rPr lang="en-US" dirty="0"/>
            <a:t>Developer</a:t>
          </a:r>
        </a:p>
      </dgm:t>
    </dgm:pt>
    <dgm:pt modelId="{D898F056-1907-41F1-AFDD-3C7AA30D4784}" type="parTrans" cxnId="{4ADAF13E-E80B-459F-9E0C-3F05CE8C3E68}">
      <dgm:prSet/>
      <dgm:spPr/>
      <dgm:t>
        <a:bodyPr/>
        <a:lstStyle/>
        <a:p>
          <a:endParaRPr lang="en-US"/>
        </a:p>
      </dgm:t>
    </dgm:pt>
    <dgm:pt modelId="{914F4B16-3AEF-420B-97E1-F685172A44F6}" type="sibTrans" cxnId="{4ADAF13E-E80B-459F-9E0C-3F05CE8C3E68}">
      <dgm:prSet/>
      <dgm:spPr/>
      <dgm:t>
        <a:bodyPr/>
        <a:lstStyle/>
        <a:p>
          <a:endParaRPr lang="en-US"/>
        </a:p>
      </dgm:t>
    </dgm:pt>
    <dgm:pt modelId="{FF6720FC-D597-4E8B-8DED-B5175774475A}">
      <dgm:prSet phldrT="[Text]"/>
      <dgm:spPr/>
      <dgm:t>
        <a:bodyPr/>
        <a:lstStyle/>
        <a:p>
          <a:r>
            <a:rPr lang="en-US" dirty="0"/>
            <a:t>Erick A Torres</a:t>
          </a:r>
          <a:br>
            <a:rPr lang="en-US" dirty="0"/>
          </a:br>
          <a:r>
            <a:rPr lang="en-US" dirty="0"/>
            <a:t>Product Owner</a:t>
          </a:r>
        </a:p>
      </dgm:t>
    </dgm:pt>
    <dgm:pt modelId="{D79BE36A-E982-461A-B497-99A870FE4510}" type="parTrans" cxnId="{2365F23A-75C8-4AAB-B162-6300F531347B}">
      <dgm:prSet/>
      <dgm:spPr/>
      <dgm:t>
        <a:bodyPr/>
        <a:lstStyle/>
        <a:p>
          <a:endParaRPr lang="en-US"/>
        </a:p>
      </dgm:t>
    </dgm:pt>
    <dgm:pt modelId="{10DF836C-16B9-456E-9415-3953E42162EA}" type="sibTrans" cxnId="{2365F23A-75C8-4AAB-B162-6300F531347B}">
      <dgm:prSet/>
      <dgm:spPr/>
      <dgm:t>
        <a:bodyPr/>
        <a:lstStyle/>
        <a:p>
          <a:endParaRPr lang="en-US"/>
        </a:p>
      </dgm:t>
    </dgm:pt>
    <dgm:pt modelId="{BC3DC443-B727-4059-B20A-21E8B4F9D7C0}">
      <dgm:prSet phldrT="[Text]"/>
      <dgm:spPr/>
      <dgm:t>
        <a:bodyPr/>
        <a:lstStyle/>
        <a:p>
          <a:r>
            <a:rPr lang="en-US" dirty="0" err="1"/>
            <a:t>Darvik</a:t>
          </a:r>
          <a:r>
            <a:rPr lang="en-US" dirty="0"/>
            <a:t> Kunal Banda</a:t>
          </a:r>
          <a:br>
            <a:rPr lang="en-US" dirty="0"/>
          </a:br>
          <a:r>
            <a:rPr lang="en-US" dirty="0"/>
            <a:t>Developer</a:t>
          </a:r>
        </a:p>
      </dgm:t>
    </dgm:pt>
    <dgm:pt modelId="{015F5A43-2D0A-4ADC-8530-ECDFFA236DAA}" type="parTrans" cxnId="{14E62036-DF0B-440F-921A-099ADFAFB60E}">
      <dgm:prSet/>
      <dgm:spPr/>
      <dgm:t>
        <a:bodyPr/>
        <a:lstStyle/>
        <a:p>
          <a:endParaRPr lang="en-US"/>
        </a:p>
      </dgm:t>
    </dgm:pt>
    <dgm:pt modelId="{F7E59D5D-8EA7-4D25-8884-6B11F0DC712C}" type="sibTrans" cxnId="{14E62036-DF0B-440F-921A-099ADFAFB60E}">
      <dgm:prSet/>
      <dgm:spPr/>
      <dgm:t>
        <a:bodyPr/>
        <a:lstStyle/>
        <a:p>
          <a:endParaRPr lang="en-US"/>
        </a:p>
      </dgm:t>
    </dgm:pt>
    <dgm:pt modelId="{1D280BCA-5803-431E-982A-6F36D343DF82}">
      <dgm:prSet phldrT="[Text]"/>
      <dgm:spPr/>
      <dgm:t>
        <a:bodyPr/>
        <a:lstStyle/>
        <a:p>
          <a:r>
            <a:rPr lang="en-US" dirty="0"/>
            <a:t>Joe B Brock</a:t>
          </a:r>
          <a:br>
            <a:rPr lang="en-US" dirty="0"/>
          </a:br>
          <a:r>
            <a:rPr lang="en-US" dirty="0"/>
            <a:t>Developer</a:t>
          </a:r>
        </a:p>
      </dgm:t>
    </dgm:pt>
    <dgm:pt modelId="{17BC456C-F22D-455F-AC35-12A31BD72800}" type="parTrans" cxnId="{54A7D819-0BAA-4BC9-8C81-857D6CA9817A}">
      <dgm:prSet/>
      <dgm:spPr/>
      <dgm:t>
        <a:bodyPr/>
        <a:lstStyle/>
        <a:p>
          <a:endParaRPr lang="en-US"/>
        </a:p>
      </dgm:t>
    </dgm:pt>
    <dgm:pt modelId="{1D1CA476-61C3-4E6F-A3A4-6E78DB6AFFC8}" type="sibTrans" cxnId="{54A7D819-0BAA-4BC9-8C81-857D6CA9817A}">
      <dgm:prSet/>
      <dgm:spPr/>
      <dgm:t>
        <a:bodyPr/>
        <a:lstStyle/>
        <a:p>
          <a:endParaRPr lang="en-US"/>
        </a:p>
      </dgm:t>
    </dgm:pt>
    <dgm:pt modelId="{AE99D8FA-7B4F-4A1B-B3DA-E2A340406198}" type="pres">
      <dgm:prSet presAssocID="{D7A0C5FB-E74F-4374-9A21-094842ECF9B3}" presName="Name0" presStyleCnt="0">
        <dgm:presLayoutVars>
          <dgm:dir/>
        </dgm:presLayoutVars>
      </dgm:prSet>
      <dgm:spPr/>
    </dgm:pt>
    <dgm:pt modelId="{8A16056E-F6F4-4FE3-8D3B-A46DA1C5F67D}" type="pres">
      <dgm:prSet presAssocID="{E6A37A32-4FDB-4160-8224-649A61B9B7FA}" presName="composite" presStyleCnt="0"/>
      <dgm:spPr/>
    </dgm:pt>
    <dgm:pt modelId="{C1AF3BD1-1135-4F0C-82E7-BCF1768F8491}" type="pres">
      <dgm:prSet presAssocID="{E6A37A32-4FDB-4160-8224-649A61B9B7FA}" presName="rect2" presStyleLbl="revTx" presStyleIdx="0" presStyleCnt="5">
        <dgm:presLayoutVars>
          <dgm:bulletEnabled val="1"/>
        </dgm:presLayoutVars>
      </dgm:prSet>
      <dgm:spPr/>
    </dgm:pt>
    <dgm:pt modelId="{8641717C-D4E5-4B9F-99BD-D991EEE5F560}" type="pres">
      <dgm:prSet presAssocID="{E6A37A32-4FDB-4160-8224-649A61B9B7FA}" presName="rect1" presStyleLbl="alignImgPlace1" presStyleIdx="0" presStyleCnt="5" custAng="16200000"/>
      <dgm:spPr>
        <a:blipFill dpi="0" rotWithShape="1">
          <a:blip xmlns:r="http://schemas.openxmlformats.org/officeDocument/2006/relationships" r:embed="rId1"/>
          <a:srcRect/>
          <a:stretch>
            <a:fillRect l="2370" t="5808" r="-3860" b="5166"/>
          </a:stretch>
        </a:blipFill>
      </dgm:spPr>
    </dgm:pt>
    <dgm:pt modelId="{A9D1CA60-FD83-40AC-820F-587E59C656D0}" type="pres">
      <dgm:prSet presAssocID="{B8DCDEB4-DADC-41EF-B582-800BCBDD8234}" presName="sibTrans" presStyleCnt="0"/>
      <dgm:spPr/>
    </dgm:pt>
    <dgm:pt modelId="{4E478E86-2EAB-475E-8B88-7E969A26607F}" type="pres">
      <dgm:prSet presAssocID="{FF6720FC-D597-4E8B-8DED-B5175774475A}" presName="composite" presStyleCnt="0"/>
      <dgm:spPr/>
    </dgm:pt>
    <dgm:pt modelId="{A0DB39B5-8043-4E0C-808E-BE13857B426C}" type="pres">
      <dgm:prSet presAssocID="{FF6720FC-D597-4E8B-8DED-B5175774475A}" presName="rect2" presStyleLbl="revTx" presStyleIdx="1" presStyleCnt="5">
        <dgm:presLayoutVars>
          <dgm:bulletEnabled val="1"/>
        </dgm:presLayoutVars>
      </dgm:prSet>
      <dgm:spPr/>
    </dgm:pt>
    <dgm:pt modelId="{1D7ED738-02C1-43A4-A90B-01C28BB375E7}" type="pres">
      <dgm:prSet presAssocID="{FF6720FC-D597-4E8B-8DED-B5175774475A}" presName="rect1" presStyleLbl="alignImgPlace1" presStyleIdx="1" presStyleCnt="5"/>
      <dgm:spPr>
        <a:blipFill dpi="0" rotWithShape="1">
          <a:blip xmlns:r="http://schemas.openxmlformats.org/officeDocument/2006/relationships" r:embed="rId2"/>
          <a:srcRect/>
          <a:stretch>
            <a:fillRect l="11766" t="1825" r="12198" b="2370"/>
          </a:stretch>
        </a:blipFill>
      </dgm:spPr>
    </dgm:pt>
    <dgm:pt modelId="{D7739FEA-ED25-4410-AD43-5FBA4235B813}" type="pres">
      <dgm:prSet presAssocID="{10DF836C-16B9-456E-9415-3953E42162EA}" presName="sibTrans" presStyleCnt="0"/>
      <dgm:spPr/>
    </dgm:pt>
    <dgm:pt modelId="{73AA5880-B3A9-4CA0-B66C-6A8CEA9F3849}" type="pres">
      <dgm:prSet presAssocID="{BC3DC443-B727-4059-B20A-21E8B4F9D7C0}" presName="composite" presStyleCnt="0"/>
      <dgm:spPr/>
    </dgm:pt>
    <dgm:pt modelId="{75873F2D-64F1-4A95-AED3-D12421F4477C}" type="pres">
      <dgm:prSet presAssocID="{BC3DC443-B727-4059-B20A-21E8B4F9D7C0}" presName="rect2" presStyleLbl="revTx" presStyleIdx="2" presStyleCnt="5">
        <dgm:presLayoutVars>
          <dgm:bulletEnabled val="1"/>
        </dgm:presLayoutVars>
      </dgm:prSet>
      <dgm:spPr/>
    </dgm:pt>
    <dgm:pt modelId="{F1029FE8-E2D8-4BC3-A2F1-2C2BA6C3D787}" type="pres">
      <dgm:prSet presAssocID="{BC3DC443-B727-4059-B20A-21E8B4F9D7C0}" presName="rect1" presStyleLbl="alignImgPlace1" presStyleIdx="2" presStyleCnt="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104" t="-252427" r="-114621" b="-329538"/>
          </a:stretch>
        </a:blipFill>
      </dgm:spPr>
    </dgm:pt>
    <dgm:pt modelId="{B2FA14E1-71F8-44A3-9FB6-914CB8BC7777}" type="pres">
      <dgm:prSet presAssocID="{F7E59D5D-8EA7-4D25-8884-6B11F0DC712C}" presName="sibTrans" presStyleCnt="0"/>
      <dgm:spPr/>
    </dgm:pt>
    <dgm:pt modelId="{DB9D9C41-A190-40DC-B3C2-8A16A168001C}" type="pres">
      <dgm:prSet presAssocID="{1D280BCA-5803-431E-982A-6F36D343DF82}" presName="composite" presStyleCnt="0"/>
      <dgm:spPr/>
    </dgm:pt>
    <dgm:pt modelId="{2B977D39-44A4-4DE5-B591-8443226EF4EC}" type="pres">
      <dgm:prSet presAssocID="{1D280BCA-5803-431E-982A-6F36D343DF82}" presName="rect2" presStyleLbl="revTx" presStyleIdx="3" presStyleCnt="5">
        <dgm:presLayoutVars>
          <dgm:bulletEnabled val="1"/>
        </dgm:presLayoutVars>
      </dgm:prSet>
      <dgm:spPr/>
    </dgm:pt>
    <dgm:pt modelId="{FC47729C-49C8-42F1-A7DB-249056C9C811}" type="pres">
      <dgm:prSet presAssocID="{1D280BCA-5803-431E-982A-6F36D343DF82}" presName="rect1" presStyleLbl="alignImgPlace1" presStyleIdx="3" presStyleCnt="5"/>
      <dgm:spPr>
        <a:blipFill dpi="0" rotWithShape="1">
          <a:blip xmlns:r="http://schemas.openxmlformats.org/officeDocument/2006/relationships" r:embed="rId4"/>
          <a:srcRect/>
          <a:stretch>
            <a:fillRect l="-1575" t="2312" r="-13164" b="-17051"/>
          </a:stretch>
        </a:blipFill>
      </dgm:spPr>
    </dgm:pt>
    <dgm:pt modelId="{32E50B87-7DF8-4A8F-8BB0-E705A18EAA61}" type="pres">
      <dgm:prSet presAssocID="{1D1CA476-61C3-4E6F-A3A4-6E78DB6AFFC8}" presName="sibTrans" presStyleCnt="0"/>
      <dgm:spPr/>
    </dgm:pt>
    <dgm:pt modelId="{1496E609-ECAA-49D7-98E3-11165CDB7441}" type="pres">
      <dgm:prSet presAssocID="{1174EA91-0D82-4211-BF7E-02BB16428B26}" presName="composite" presStyleCnt="0"/>
      <dgm:spPr/>
    </dgm:pt>
    <dgm:pt modelId="{D0B83350-1C44-4940-90D7-89253429F057}" type="pres">
      <dgm:prSet presAssocID="{1174EA91-0D82-4211-BF7E-02BB16428B26}" presName="rect2" presStyleLbl="revTx" presStyleIdx="4" presStyleCnt="5">
        <dgm:presLayoutVars>
          <dgm:bulletEnabled val="1"/>
        </dgm:presLayoutVars>
      </dgm:prSet>
      <dgm:spPr/>
    </dgm:pt>
    <dgm:pt modelId="{FCAE0828-17FA-4545-A236-9CF98E25D932}" type="pres">
      <dgm:prSet presAssocID="{1174EA91-0D82-4211-BF7E-02BB16428B26}" presName="rect1" presStyleLbl="alignImgPlace1" presStyleIdx="4" presStyleCnt="5"/>
      <dgm:spPr>
        <a:blipFill dpi="0" rotWithShape="1">
          <a:blip xmlns:r="http://schemas.openxmlformats.org/officeDocument/2006/relationships" r:embed="rId5"/>
          <a:srcRect/>
          <a:stretch>
            <a:fillRect l="-7063" t="-41397" r="-16619" b="-24339"/>
          </a:stretch>
        </a:blipFill>
      </dgm:spPr>
    </dgm:pt>
  </dgm:ptLst>
  <dgm:cxnLst>
    <dgm:cxn modelId="{AB671512-2553-4B72-8E66-6CE60A25C9D5}" type="presOf" srcId="{FF6720FC-D597-4E8B-8DED-B5175774475A}" destId="{A0DB39B5-8043-4E0C-808E-BE13857B426C}" srcOrd="0" destOrd="0" presId="urn:microsoft.com/office/officeart/2008/layout/PictureGrid"/>
    <dgm:cxn modelId="{54A7D819-0BAA-4BC9-8C81-857D6CA9817A}" srcId="{D7A0C5FB-E74F-4374-9A21-094842ECF9B3}" destId="{1D280BCA-5803-431E-982A-6F36D343DF82}" srcOrd="3" destOrd="0" parTransId="{17BC456C-F22D-455F-AC35-12A31BD72800}" sibTransId="{1D1CA476-61C3-4E6F-A3A4-6E78DB6AFFC8}"/>
    <dgm:cxn modelId="{14E62036-DF0B-440F-921A-099ADFAFB60E}" srcId="{D7A0C5FB-E74F-4374-9A21-094842ECF9B3}" destId="{BC3DC443-B727-4059-B20A-21E8B4F9D7C0}" srcOrd="2" destOrd="0" parTransId="{015F5A43-2D0A-4ADC-8530-ECDFFA236DAA}" sibTransId="{F7E59D5D-8EA7-4D25-8884-6B11F0DC712C}"/>
    <dgm:cxn modelId="{D8ACA43A-3DBA-4A14-A58F-26258F6E0C46}" type="presOf" srcId="{1D280BCA-5803-431E-982A-6F36D343DF82}" destId="{2B977D39-44A4-4DE5-B591-8443226EF4EC}" srcOrd="0" destOrd="0" presId="urn:microsoft.com/office/officeart/2008/layout/PictureGrid"/>
    <dgm:cxn modelId="{2365F23A-75C8-4AAB-B162-6300F531347B}" srcId="{D7A0C5FB-E74F-4374-9A21-094842ECF9B3}" destId="{FF6720FC-D597-4E8B-8DED-B5175774475A}" srcOrd="1" destOrd="0" parTransId="{D79BE36A-E982-461A-B497-99A870FE4510}" sibTransId="{10DF836C-16B9-456E-9415-3953E42162EA}"/>
    <dgm:cxn modelId="{4ADAF13E-E80B-459F-9E0C-3F05CE8C3E68}" srcId="{D7A0C5FB-E74F-4374-9A21-094842ECF9B3}" destId="{1174EA91-0D82-4211-BF7E-02BB16428B26}" srcOrd="4" destOrd="0" parTransId="{D898F056-1907-41F1-AFDD-3C7AA30D4784}" sibTransId="{914F4B16-3AEF-420B-97E1-F685172A44F6}"/>
    <dgm:cxn modelId="{4E81035E-EA74-465E-AEC8-56A14C5E77FA}" type="presOf" srcId="{E6A37A32-4FDB-4160-8224-649A61B9B7FA}" destId="{C1AF3BD1-1135-4F0C-82E7-BCF1768F8491}" srcOrd="0" destOrd="0" presId="urn:microsoft.com/office/officeart/2008/layout/PictureGrid"/>
    <dgm:cxn modelId="{1819E57B-9878-4FEA-A934-E17B0A37B13D}" type="presOf" srcId="{1174EA91-0D82-4211-BF7E-02BB16428B26}" destId="{D0B83350-1C44-4940-90D7-89253429F057}" srcOrd="0" destOrd="0" presId="urn:microsoft.com/office/officeart/2008/layout/PictureGrid"/>
    <dgm:cxn modelId="{D12E3DB3-C9CD-47B4-997B-39AA618E5828}" type="presOf" srcId="{BC3DC443-B727-4059-B20A-21E8B4F9D7C0}" destId="{75873F2D-64F1-4A95-AED3-D12421F4477C}" srcOrd="0" destOrd="0" presId="urn:microsoft.com/office/officeart/2008/layout/PictureGrid"/>
    <dgm:cxn modelId="{D4252EC9-F374-471D-8FA3-65B3D47697AD}" type="presOf" srcId="{D7A0C5FB-E74F-4374-9A21-094842ECF9B3}" destId="{AE99D8FA-7B4F-4A1B-B3DA-E2A340406198}" srcOrd="0" destOrd="0" presId="urn:microsoft.com/office/officeart/2008/layout/PictureGrid"/>
    <dgm:cxn modelId="{261139F4-D2EA-421C-B10D-3618FDDE855E}" srcId="{D7A0C5FB-E74F-4374-9A21-094842ECF9B3}" destId="{E6A37A32-4FDB-4160-8224-649A61B9B7FA}" srcOrd="0" destOrd="0" parTransId="{FBC227AB-04B5-4E02-B9C8-CE059397AE6F}" sibTransId="{B8DCDEB4-DADC-41EF-B582-800BCBDD8234}"/>
    <dgm:cxn modelId="{A9ED5644-B0A5-4D83-8BDE-4AECC60C1923}" type="presParOf" srcId="{AE99D8FA-7B4F-4A1B-B3DA-E2A340406198}" destId="{8A16056E-F6F4-4FE3-8D3B-A46DA1C5F67D}" srcOrd="0" destOrd="0" presId="urn:microsoft.com/office/officeart/2008/layout/PictureGrid"/>
    <dgm:cxn modelId="{506FB057-28C6-4328-97D6-232DCA2538A3}" type="presParOf" srcId="{8A16056E-F6F4-4FE3-8D3B-A46DA1C5F67D}" destId="{C1AF3BD1-1135-4F0C-82E7-BCF1768F8491}" srcOrd="0" destOrd="0" presId="urn:microsoft.com/office/officeart/2008/layout/PictureGrid"/>
    <dgm:cxn modelId="{B04DCFEC-911C-4404-B7D1-4C73D261F80C}" type="presParOf" srcId="{8A16056E-F6F4-4FE3-8D3B-A46DA1C5F67D}" destId="{8641717C-D4E5-4B9F-99BD-D991EEE5F560}" srcOrd="1" destOrd="0" presId="urn:microsoft.com/office/officeart/2008/layout/PictureGrid"/>
    <dgm:cxn modelId="{B2EBE021-2B89-497D-A81D-E25BD97025FB}" type="presParOf" srcId="{AE99D8FA-7B4F-4A1B-B3DA-E2A340406198}" destId="{A9D1CA60-FD83-40AC-820F-587E59C656D0}" srcOrd="1" destOrd="0" presId="urn:microsoft.com/office/officeart/2008/layout/PictureGrid"/>
    <dgm:cxn modelId="{AAC654B1-877E-4756-AB76-7131AD8E2CEA}" type="presParOf" srcId="{AE99D8FA-7B4F-4A1B-B3DA-E2A340406198}" destId="{4E478E86-2EAB-475E-8B88-7E969A26607F}" srcOrd="2" destOrd="0" presId="urn:microsoft.com/office/officeart/2008/layout/PictureGrid"/>
    <dgm:cxn modelId="{66B5EA9E-8787-46C3-9DB6-7D351B2C7958}" type="presParOf" srcId="{4E478E86-2EAB-475E-8B88-7E969A26607F}" destId="{A0DB39B5-8043-4E0C-808E-BE13857B426C}" srcOrd="0" destOrd="0" presId="urn:microsoft.com/office/officeart/2008/layout/PictureGrid"/>
    <dgm:cxn modelId="{AE34800E-A7D5-47B7-9929-D255B088A746}" type="presParOf" srcId="{4E478E86-2EAB-475E-8B88-7E969A26607F}" destId="{1D7ED738-02C1-43A4-A90B-01C28BB375E7}" srcOrd="1" destOrd="0" presId="urn:microsoft.com/office/officeart/2008/layout/PictureGrid"/>
    <dgm:cxn modelId="{97D9AE1E-1F7F-4F0B-A1A7-96EAF5F35057}" type="presParOf" srcId="{AE99D8FA-7B4F-4A1B-B3DA-E2A340406198}" destId="{D7739FEA-ED25-4410-AD43-5FBA4235B813}" srcOrd="3" destOrd="0" presId="urn:microsoft.com/office/officeart/2008/layout/PictureGrid"/>
    <dgm:cxn modelId="{E4183F9B-1BB9-4FFD-85B9-1373AFFB304D}" type="presParOf" srcId="{AE99D8FA-7B4F-4A1B-B3DA-E2A340406198}" destId="{73AA5880-B3A9-4CA0-B66C-6A8CEA9F3849}" srcOrd="4" destOrd="0" presId="urn:microsoft.com/office/officeart/2008/layout/PictureGrid"/>
    <dgm:cxn modelId="{1032CDD7-A494-4F36-A3FE-B0DD90A9F50C}" type="presParOf" srcId="{73AA5880-B3A9-4CA0-B66C-6A8CEA9F3849}" destId="{75873F2D-64F1-4A95-AED3-D12421F4477C}" srcOrd="0" destOrd="0" presId="urn:microsoft.com/office/officeart/2008/layout/PictureGrid"/>
    <dgm:cxn modelId="{EA802119-80BB-4FD0-87F4-1452C36104E5}" type="presParOf" srcId="{73AA5880-B3A9-4CA0-B66C-6A8CEA9F3849}" destId="{F1029FE8-E2D8-4BC3-A2F1-2C2BA6C3D787}" srcOrd="1" destOrd="0" presId="urn:microsoft.com/office/officeart/2008/layout/PictureGrid"/>
    <dgm:cxn modelId="{86BBBC66-BF8C-436F-9EDA-0D64310554AE}" type="presParOf" srcId="{AE99D8FA-7B4F-4A1B-B3DA-E2A340406198}" destId="{B2FA14E1-71F8-44A3-9FB6-914CB8BC7777}" srcOrd="5" destOrd="0" presId="urn:microsoft.com/office/officeart/2008/layout/PictureGrid"/>
    <dgm:cxn modelId="{55A86809-44C2-4C6F-AAC1-37042682C9A9}" type="presParOf" srcId="{AE99D8FA-7B4F-4A1B-B3DA-E2A340406198}" destId="{DB9D9C41-A190-40DC-B3C2-8A16A168001C}" srcOrd="6" destOrd="0" presId="urn:microsoft.com/office/officeart/2008/layout/PictureGrid"/>
    <dgm:cxn modelId="{66A9F891-BEC5-473C-B2A4-EED55D25F9FF}" type="presParOf" srcId="{DB9D9C41-A190-40DC-B3C2-8A16A168001C}" destId="{2B977D39-44A4-4DE5-B591-8443226EF4EC}" srcOrd="0" destOrd="0" presId="urn:microsoft.com/office/officeart/2008/layout/PictureGrid"/>
    <dgm:cxn modelId="{784E6DE9-77BB-4E4E-9F42-817609EF52F7}" type="presParOf" srcId="{DB9D9C41-A190-40DC-B3C2-8A16A168001C}" destId="{FC47729C-49C8-42F1-A7DB-249056C9C811}" srcOrd="1" destOrd="0" presId="urn:microsoft.com/office/officeart/2008/layout/PictureGrid"/>
    <dgm:cxn modelId="{03C0DFF6-D4CF-4166-999C-C25B6EDFEDFE}" type="presParOf" srcId="{AE99D8FA-7B4F-4A1B-B3DA-E2A340406198}" destId="{32E50B87-7DF8-4A8F-8BB0-E705A18EAA61}" srcOrd="7" destOrd="0" presId="urn:microsoft.com/office/officeart/2008/layout/PictureGrid"/>
    <dgm:cxn modelId="{BE6E7AEC-1A88-4898-9524-B725D4645BD4}" type="presParOf" srcId="{AE99D8FA-7B4F-4A1B-B3DA-E2A340406198}" destId="{1496E609-ECAA-49D7-98E3-11165CDB7441}" srcOrd="8" destOrd="0" presId="urn:microsoft.com/office/officeart/2008/layout/PictureGrid"/>
    <dgm:cxn modelId="{B463B253-85AA-4889-8BD7-8FAA39308272}" type="presParOf" srcId="{1496E609-ECAA-49D7-98E3-11165CDB7441}" destId="{D0B83350-1C44-4940-90D7-89253429F057}" srcOrd="0" destOrd="0" presId="urn:microsoft.com/office/officeart/2008/layout/PictureGrid"/>
    <dgm:cxn modelId="{D4C2980F-4590-4F31-A4EE-A37669E0D198}" type="presParOf" srcId="{1496E609-ECAA-49D7-98E3-11165CDB7441}" destId="{FCAE0828-17FA-4545-A236-9CF98E25D932}" srcOrd="1" destOrd="0" presId="urn:microsoft.com/office/officeart/2008/layout/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AB0C0-AEA9-452B-A914-2BE3C9C9FDC8}" type="doc">
      <dgm:prSet loTypeId="urn:microsoft.com/office/officeart/2005/8/layout/bProcess4" loCatId="process" qsTypeId="urn:microsoft.com/office/officeart/2005/8/quickstyle/simple1" qsCatId="simple" csTypeId="urn:microsoft.com/office/officeart/2005/8/colors/accent2_2" csCatId="accent2" phldr="1"/>
      <dgm:spPr/>
      <dgm:t>
        <a:bodyPr/>
        <a:lstStyle/>
        <a:p>
          <a:endParaRPr lang="en-US"/>
        </a:p>
      </dgm:t>
    </dgm:pt>
    <dgm:pt modelId="{CC82288B-34F7-4319-9C89-4ACA245499C1}">
      <dgm:prSet phldrT="[Text]"/>
      <dgm:spPr>
        <a:solidFill>
          <a:schemeClr val="accent6"/>
        </a:solidFill>
      </dgm:spPr>
      <dgm:t>
        <a:bodyPr/>
        <a:lstStyle/>
        <a:p>
          <a:r>
            <a:rPr lang="en-US" dirty="0"/>
            <a:t>Gather Requirements</a:t>
          </a:r>
        </a:p>
      </dgm:t>
    </dgm:pt>
    <dgm:pt modelId="{C5ACBE09-8D6C-406E-B83D-FC9339F4BCF2}" type="parTrans" cxnId="{AB60C05D-37A7-4D47-8803-2CD54B04B99D}">
      <dgm:prSet/>
      <dgm:spPr/>
      <dgm:t>
        <a:bodyPr/>
        <a:lstStyle/>
        <a:p>
          <a:endParaRPr lang="en-US"/>
        </a:p>
      </dgm:t>
    </dgm:pt>
    <dgm:pt modelId="{6B90A2D8-7769-47B5-AA5A-11B1D0BA2409}" type="sibTrans" cxnId="{AB60C05D-37A7-4D47-8803-2CD54B04B99D}">
      <dgm:prSet/>
      <dgm:spPr/>
      <dgm:t>
        <a:bodyPr/>
        <a:lstStyle/>
        <a:p>
          <a:endParaRPr lang="en-US"/>
        </a:p>
      </dgm:t>
    </dgm:pt>
    <dgm:pt modelId="{74A06E19-6E78-44D3-BFFB-1106028E421D}">
      <dgm:prSet phldrT="[Text]"/>
      <dgm:spPr>
        <a:solidFill>
          <a:schemeClr val="accent6"/>
        </a:solidFill>
      </dgm:spPr>
      <dgm:t>
        <a:bodyPr/>
        <a:lstStyle/>
        <a:p>
          <a:r>
            <a:rPr lang="en-US" dirty="0"/>
            <a:t>Domain Research</a:t>
          </a:r>
        </a:p>
      </dgm:t>
    </dgm:pt>
    <dgm:pt modelId="{3CAAF5AA-CCA1-41DA-88F5-E6EA7A177E35}" type="parTrans" cxnId="{EFE3EC77-D689-47C0-8432-4ED074F954FB}">
      <dgm:prSet/>
      <dgm:spPr/>
      <dgm:t>
        <a:bodyPr/>
        <a:lstStyle/>
        <a:p>
          <a:endParaRPr lang="en-US"/>
        </a:p>
      </dgm:t>
    </dgm:pt>
    <dgm:pt modelId="{74497EFB-6A61-4409-8C6B-E70AABAFBFFA}" type="sibTrans" cxnId="{EFE3EC77-D689-47C0-8432-4ED074F954FB}">
      <dgm:prSet/>
      <dgm:spPr/>
      <dgm:t>
        <a:bodyPr/>
        <a:lstStyle/>
        <a:p>
          <a:endParaRPr lang="en-US"/>
        </a:p>
      </dgm:t>
    </dgm:pt>
    <dgm:pt modelId="{7A7D0EF3-2634-41E9-9460-43D59D89893E}">
      <dgm:prSet phldrT="[Text]"/>
      <dgm:spPr/>
      <dgm:t>
        <a:bodyPr/>
        <a:lstStyle/>
        <a:p>
          <a:r>
            <a:rPr lang="en-US" dirty="0"/>
            <a:t>Data Acquisition, Cleaning, and Wrangling</a:t>
          </a:r>
        </a:p>
      </dgm:t>
    </dgm:pt>
    <dgm:pt modelId="{BEDB2D35-D2D0-41DC-B0EF-D9B3D6526882}" type="parTrans" cxnId="{4E2B3212-5300-43A3-BBB6-8F831A882EF3}">
      <dgm:prSet/>
      <dgm:spPr/>
      <dgm:t>
        <a:bodyPr/>
        <a:lstStyle/>
        <a:p>
          <a:endParaRPr lang="en-US"/>
        </a:p>
      </dgm:t>
    </dgm:pt>
    <dgm:pt modelId="{6DD540AA-8E56-46E7-81F0-B07B6AE0672F}" type="sibTrans" cxnId="{4E2B3212-5300-43A3-BBB6-8F831A882EF3}">
      <dgm:prSet/>
      <dgm:spPr/>
      <dgm:t>
        <a:bodyPr/>
        <a:lstStyle/>
        <a:p>
          <a:endParaRPr lang="en-US"/>
        </a:p>
      </dgm:t>
    </dgm:pt>
    <dgm:pt modelId="{023E828C-BC28-44DD-86AF-1DE639278167}">
      <dgm:prSet phldrT="[Text]"/>
      <dgm:spPr/>
      <dgm:t>
        <a:bodyPr/>
        <a:lstStyle/>
        <a:p>
          <a:r>
            <a:rPr lang="en-US" dirty="0"/>
            <a:t>Testing ML Models and Algorithms</a:t>
          </a:r>
        </a:p>
      </dgm:t>
    </dgm:pt>
    <dgm:pt modelId="{F1509FF2-70E1-4193-9DFF-1E60F95FABBA}" type="parTrans" cxnId="{3CB21F04-527E-4942-919A-0CACEDD4540C}">
      <dgm:prSet/>
      <dgm:spPr/>
      <dgm:t>
        <a:bodyPr/>
        <a:lstStyle/>
        <a:p>
          <a:endParaRPr lang="en-US"/>
        </a:p>
      </dgm:t>
    </dgm:pt>
    <dgm:pt modelId="{0679808F-7F0B-4175-BA76-ED05416DE1B0}" type="sibTrans" cxnId="{3CB21F04-527E-4942-919A-0CACEDD4540C}">
      <dgm:prSet/>
      <dgm:spPr/>
      <dgm:t>
        <a:bodyPr/>
        <a:lstStyle/>
        <a:p>
          <a:endParaRPr lang="en-US"/>
        </a:p>
      </dgm:t>
    </dgm:pt>
    <dgm:pt modelId="{AA8489C3-A04B-410A-AA14-7DAA2FBB2E37}">
      <dgm:prSet phldrT="[Text]"/>
      <dgm:spPr/>
      <dgm:t>
        <a:bodyPr/>
        <a:lstStyle/>
        <a:p>
          <a:r>
            <a:rPr lang="en-US" dirty="0"/>
            <a:t>Comparing and Choosing best performing Model</a:t>
          </a:r>
        </a:p>
      </dgm:t>
    </dgm:pt>
    <dgm:pt modelId="{2DD69C48-7A7D-4C3E-B5CF-F187BE6374B8}" type="parTrans" cxnId="{755C30B1-A649-4C6B-85B1-9895FA54253B}">
      <dgm:prSet/>
      <dgm:spPr/>
      <dgm:t>
        <a:bodyPr/>
        <a:lstStyle/>
        <a:p>
          <a:endParaRPr lang="en-US"/>
        </a:p>
      </dgm:t>
    </dgm:pt>
    <dgm:pt modelId="{B2BA0285-611C-44C7-B241-C0D6BFE700DB}" type="sibTrans" cxnId="{755C30B1-A649-4C6B-85B1-9895FA54253B}">
      <dgm:prSet/>
      <dgm:spPr/>
      <dgm:t>
        <a:bodyPr/>
        <a:lstStyle/>
        <a:p>
          <a:endParaRPr lang="en-US"/>
        </a:p>
      </dgm:t>
    </dgm:pt>
    <dgm:pt modelId="{5FFD6E64-373B-4020-8D24-389B97252880}">
      <dgm:prSet phldrT="[Text]"/>
      <dgm:spPr/>
      <dgm:t>
        <a:bodyPr/>
        <a:lstStyle/>
        <a:p>
          <a:r>
            <a:rPr lang="en-US" dirty="0"/>
            <a:t>Post Analysis and Hypothesis Testing</a:t>
          </a:r>
        </a:p>
      </dgm:t>
    </dgm:pt>
    <dgm:pt modelId="{868D2911-B246-47CE-9D21-80844F28FD61}" type="parTrans" cxnId="{DE9D444B-7EE0-4A9A-920A-F80A12CDF2C8}">
      <dgm:prSet/>
      <dgm:spPr/>
      <dgm:t>
        <a:bodyPr/>
        <a:lstStyle/>
        <a:p>
          <a:endParaRPr lang="en-US"/>
        </a:p>
      </dgm:t>
    </dgm:pt>
    <dgm:pt modelId="{808C36DD-6228-4D89-932C-8D75554A21E9}" type="sibTrans" cxnId="{DE9D444B-7EE0-4A9A-920A-F80A12CDF2C8}">
      <dgm:prSet/>
      <dgm:spPr/>
      <dgm:t>
        <a:bodyPr/>
        <a:lstStyle/>
        <a:p>
          <a:endParaRPr lang="en-US"/>
        </a:p>
      </dgm:t>
    </dgm:pt>
    <dgm:pt modelId="{BEA36209-6502-4E23-B0B6-51D923F2C0C7}">
      <dgm:prSet phldrT="[Text]"/>
      <dgm:spPr/>
      <dgm:t>
        <a:bodyPr/>
        <a:lstStyle/>
        <a:p>
          <a:r>
            <a:rPr lang="en-US" dirty="0"/>
            <a:t>Predictions and Deployment</a:t>
          </a:r>
        </a:p>
      </dgm:t>
    </dgm:pt>
    <dgm:pt modelId="{5F3D539F-1EC0-440F-9083-D3ED8F8BD2CA}" type="parTrans" cxnId="{1AAEB511-1020-4092-9064-ABF5012F9024}">
      <dgm:prSet/>
      <dgm:spPr/>
      <dgm:t>
        <a:bodyPr/>
        <a:lstStyle/>
        <a:p>
          <a:endParaRPr lang="en-US"/>
        </a:p>
      </dgm:t>
    </dgm:pt>
    <dgm:pt modelId="{83D350D6-82A2-47F4-B523-CCCBBE87F05B}" type="sibTrans" cxnId="{1AAEB511-1020-4092-9064-ABF5012F9024}">
      <dgm:prSet/>
      <dgm:spPr/>
      <dgm:t>
        <a:bodyPr/>
        <a:lstStyle/>
        <a:p>
          <a:endParaRPr lang="en-US"/>
        </a:p>
      </dgm:t>
    </dgm:pt>
    <dgm:pt modelId="{DF6D98E4-A922-4E9F-9D67-9E6DE11AE788}">
      <dgm:prSet phldrT="[Text]"/>
      <dgm:spPr/>
      <dgm:t>
        <a:bodyPr/>
        <a:lstStyle/>
        <a:p>
          <a:r>
            <a:rPr lang="en-US" dirty="0"/>
            <a:t>Automation</a:t>
          </a:r>
        </a:p>
      </dgm:t>
    </dgm:pt>
    <dgm:pt modelId="{F2C9BF50-025D-4E23-B8BC-8B049B502858}" type="parTrans" cxnId="{51CED499-9DE6-4B19-A12C-E621754C1729}">
      <dgm:prSet/>
      <dgm:spPr/>
      <dgm:t>
        <a:bodyPr/>
        <a:lstStyle/>
        <a:p>
          <a:endParaRPr lang="en-US"/>
        </a:p>
      </dgm:t>
    </dgm:pt>
    <dgm:pt modelId="{FC89E1A7-F789-4A47-8FE9-CA2180C2BE44}" type="sibTrans" cxnId="{51CED499-9DE6-4B19-A12C-E621754C1729}">
      <dgm:prSet/>
      <dgm:spPr/>
      <dgm:t>
        <a:bodyPr/>
        <a:lstStyle/>
        <a:p>
          <a:endParaRPr lang="en-US"/>
        </a:p>
      </dgm:t>
    </dgm:pt>
    <dgm:pt modelId="{DF6CD400-129F-481E-BEAE-3D0BE1D39A35}" type="pres">
      <dgm:prSet presAssocID="{452AB0C0-AEA9-452B-A914-2BE3C9C9FDC8}" presName="Name0" presStyleCnt="0">
        <dgm:presLayoutVars>
          <dgm:dir/>
          <dgm:resizeHandles/>
        </dgm:presLayoutVars>
      </dgm:prSet>
      <dgm:spPr/>
    </dgm:pt>
    <dgm:pt modelId="{2A4228FC-4C85-45F9-A859-18DFA93624FF}" type="pres">
      <dgm:prSet presAssocID="{CC82288B-34F7-4319-9C89-4ACA245499C1}" presName="compNode" presStyleCnt="0"/>
      <dgm:spPr/>
    </dgm:pt>
    <dgm:pt modelId="{7339F508-B372-4D0C-9609-DF40D8D01E17}" type="pres">
      <dgm:prSet presAssocID="{CC82288B-34F7-4319-9C89-4ACA245499C1}" presName="dummyConnPt" presStyleCnt="0"/>
      <dgm:spPr/>
    </dgm:pt>
    <dgm:pt modelId="{4BCA3AE6-B9CC-47CB-8FE1-3FCC7F30AA07}" type="pres">
      <dgm:prSet presAssocID="{CC82288B-34F7-4319-9C89-4ACA245499C1}" presName="node" presStyleLbl="node1" presStyleIdx="0" presStyleCnt="8">
        <dgm:presLayoutVars>
          <dgm:bulletEnabled val="1"/>
        </dgm:presLayoutVars>
      </dgm:prSet>
      <dgm:spPr/>
    </dgm:pt>
    <dgm:pt modelId="{CEC75880-717E-4147-B445-2DF7FB48A4D9}" type="pres">
      <dgm:prSet presAssocID="{6B90A2D8-7769-47B5-AA5A-11B1D0BA2409}" presName="sibTrans" presStyleLbl="bgSibTrans2D1" presStyleIdx="0" presStyleCnt="7"/>
      <dgm:spPr/>
    </dgm:pt>
    <dgm:pt modelId="{D89FBCA2-F186-488B-9AD0-83B1A83942E7}" type="pres">
      <dgm:prSet presAssocID="{74A06E19-6E78-44D3-BFFB-1106028E421D}" presName="compNode" presStyleCnt="0"/>
      <dgm:spPr/>
    </dgm:pt>
    <dgm:pt modelId="{8E86BB54-62AF-4C35-BEF4-4E02923F2AEA}" type="pres">
      <dgm:prSet presAssocID="{74A06E19-6E78-44D3-BFFB-1106028E421D}" presName="dummyConnPt" presStyleCnt="0"/>
      <dgm:spPr/>
    </dgm:pt>
    <dgm:pt modelId="{18D4A444-B943-4B96-8821-4AC0B089DD36}" type="pres">
      <dgm:prSet presAssocID="{74A06E19-6E78-44D3-BFFB-1106028E421D}" presName="node" presStyleLbl="node1" presStyleIdx="1" presStyleCnt="8">
        <dgm:presLayoutVars>
          <dgm:bulletEnabled val="1"/>
        </dgm:presLayoutVars>
      </dgm:prSet>
      <dgm:spPr/>
    </dgm:pt>
    <dgm:pt modelId="{C3A3727F-7F87-4402-8E01-DF49DA5394C1}" type="pres">
      <dgm:prSet presAssocID="{74497EFB-6A61-4409-8C6B-E70AABAFBFFA}" presName="sibTrans" presStyleLbl="bgSibTrans2D1" presStyleIdx="1" presStyleCnt="7"/>
      <dgm:spPr/>
    </dgm:pt>
    <dgm:pt modelId="{AC8DA2E2-9B44-4643-87AA-9195F175FD11}" type="pres">
      <dgm:prSet presAssocID="{7A7D0EF3-2634-41E9-9460-43D59D89893E}" presName="compNode" presStyleCnt="0"/>
      <dgm:spPr/>
    </dgm:pt>
    <dgm:pt modelId="{C569D136-7C14-471B-9CBF-78E7C926161E}" type="pres">
      <dgm:prSet presAssocID="{7A7D0EF3-2634-41E9-9460-43D59D89893E}" presName="dummyConnPt" presStyleCnt="0"/>
      <dgm:spPr/>
    </dgm:pt>
    <dgm:pt modelId="{CC264BA4-4F39-435E-BE53-D815848531B8}" type="pres">
      <dgm:prSet presAssocID="{7A7D0EF3-2634-41E9-9460-43D59D89893E}" presName="node" presStyleLbl="node1" presStyleIdx="2" presStyleCnt="8">
        <dgm:presLayoutVars>
          <dgm:bulletEnabled val="1"/>
        </dgm:presLayoutVars>
      </dgm:prSet>
      <dgm:spPr/>
    </dgm:pt>
    <dgm:pt modelId="{62981547-53F7-4A6C-B839-5D05FA6572B0}" type="pres">
      <dgm:prSet presAssocID="{6DD540AA-8E56-46E7-81F0-B07B6AE0672F}" presName="sibTrans" presStyleLbl="bgSibTrans2D1" presStyleIdx="2" presStyleCnt="7"/>
      <dgm:spPr/>
    </dgm:pt>
    <dgm:pt modelId="{9E7F61C5-C5B5-4C5D-B4EB-9FAF3174816C}" type="pres">
      <dgm:prSet presAssocID="{023E828C-BC28-44DD-86AF-1DE639278167}" presName="compNode" presStyleCnt="0"/>
      <dgm:spPr/>
    </dgm:pt>
    <dgm:pt modelId="{63776024-BB2B-4653-950B-0105A7663488}" type="pres">
      <dgm:prSet presAssocID="{023E828C-BC28-44DD-86AF-1DE639278167}" presName="dummyConnPt" presStyleCnt="0"/>
      <dgm:spPr/>
    </dgm:pt>
    <dgm:pt modelId="{85DD0894-4A0A-4FEB-8F5D-B6006244FE28}" type="pres">
      <dgm:prSet presAssocID="{023E828C-BC28-44DD-86AF-1DE639278167}" presName="node" presStyleLbl="node1" presStyleIdx="3" presStyleCnt="8">
        <dgm:presLayoutVars>
          <dgm:bulletEnabled val="1"/>
        </dgm:presLayoutVars>
      </dgm:prSet>
      <dgm:spPr/>
    </dgm:pt>
    <dgm:pt modelId="{6E102C6C-1B74-4A34-A88A-0F6ADCFB69C7}" type="pres">
      <dgm:prSet presAssocID="{0679808F-7F0B-4175-BA76-ED05416DE1B0}" presName="sibTrans" presStyleLbl="bgSibTrans2D1" presStyleIdx="3" presStyleCnt="7"/>
      <dgm:spPr/>
    </dgm:pt>
    <dgm:pt modelId="{6A0260D7-5B36-4AEB-94D0-BBF8B4EFA257}" type="pres">
      <dgm:prSet presAssocID="{AA8489C3-A04B-410A-AA14-7DAA2FBB2E37}" presName="compNode" presStyleCnt="0"/>
      <dgm:spPr/>
    </dgm:pt>
    <dgm:pt modelId="{6626F9B3-3FFE-42DE-8FE0-EFE85D2D0B10}" type="pres">
      <dgm:prSet presAssocID="{AA8489C3-A04B-410A-AA14-7DAA2FBB2E37}" presName="dummyConnPt" presStyleCnt="0"/>
      <dgm:spPr/>
    </dgm:pt>
    <dgm:pt modelId="{D41FB97A-A3F4-4417-9820-591D1005A9BB}" type="pres">
      <dgm:prSet presAssocID="{AA8489C3-A04B-410A-AA14-7DAA2FBB2E37}" presName="node" presStyleLbl="node1" presStyleIdx="4" presStyleCnt="8">
        <dgm:presLayoutVars>
          <dgm:bulletEnabled val="1"/>
        </dgm:presLayoutVars>
      </dgm:prSet>
      <dgm:spPr/>
    </dgm:pt>
    <dgm:pt modelId="{B0C04D2E-5570-4C7A-A1DF-87D9F3FF1B55}" type="pres">
      <dgm:prSet presAssocID="{B2BA0285-611C-44C7-B241-C0D6BFE700DB}" presName="sibTrans" presStyleLbl="bgSibTrans2D1" presStyleIdx="4" presStyleCnt="7"/>
      <dgm:spPr/>
    </dgm:pt>
    <dgm:pt modelId="{222DA525-4504-498C-82B3-DBA9509E8C4A}" type="pres">
      <dgm:prSet presAssocID="{5FFD6E64-373B-4020-8D24-389B97252880}" presName="compNode" presStyleCnt="0"/>
      <dgm:spPr/>
    </dgm:pt>
    <dgm:pt modelId="{F2DFFCE4-78D4-4080-8366-80124D8EF789}" type="pres">
      <dgm:prSet presAssocID="{5FFD6E64-373B-4020-8D24-389B97252880}" presName="dummyConnPt" presStyleCnt="0"/>
      <dgm:spPr/>
    </dgm:pt>
    <dgm:pt modelId="{48998C77-3193-4D66-973F-6AEB4240F4BA}" type="pres">
      <dgm:prSet presAssocID="{5FFD6E64-373B-4020-8D24-389B97252880}" presName="node" presStyleLbl="node1" presStyleIdx="5" presStyleCnt="8">
        <dgm:presLayoutVars>
          <dgm:bulletEnabled val="1"/>
        </dgm:presLayoutVars>
      </dgm:prSet>
      <dgm:spPr/>
    </dgm:pt>
    <dgm:pt modelId="{5FF8C69A-BE92-4C17-A29B-5FD64CB2A554}" type="pres">
      <dgm:prSet presAssocID="{808C36DD-6228-4D89-932C-8D75554A21E9}" presName="sibTrans" presStyleLbl="bgSibTrans2D1" presStyleIdx="5" presStyleCnt="7"/>
      <dgm:spPr/>
    </dgm:pt>
    <dgm:pt modelId="{4102839A-4A99-47E5-A0FA-A0C24B8BFC9D}" type="pres">
      <dgm:prSet presAssocID="{BEA36209-6502-4E23-B0B6-51D923F2C0C7}" presName="compNode" presStyleCnt="0"/>
      <dgm:spPr/>
    </dgm:pt>
    <dgm:pt modelId="{BE4D13DB-F054-4103-A442-3C681EF84748}" type="pres">
      <dgm:prSet presAssocID="{BEA36209-6502-4E23-B0B6-51D923F2C0C7}" presName="dummyConnPt" presStyleCnt="0"/>
      <dgm:spPr/>
    </dgm:pt>
    <dgm:pt modelId="{A900B0F9-CDFD-4CE2-B158-FF9C90C16BC2}" type="pres">
      <dgm:prSet presAssocID="{BEA36209-6502-4E23-B0B6-51D923F2C0C7}" presName="node" presStyleLbl="node1" presStyleIdx="6" presStyleCnt="8">
        <dgm:presLayoutVars>
          <dgm:bulletEnabled val="1"/>
        </dgm:presLayoutVars>
      </dgm:prSet>
      <dgm:spPr/>
    </dgm:pt>
    <dgm:pt modelId="{7797047F-608D-4531-AF01-91984FF76CFC}" type="pres">
      <dgm:prSet presAssocID="{83D350D6-82A2-47F4-B523-CCCBBE87F05B}" presName="sibTrans" presStyleLbl="bgSibTrans2D1" presStyleIdx="6" presStyleCnt="7"/>
      <dgm:spPr/>
    </dgm:pt>
    <dgm:pt modelId="{7C1D6A53-1688-4487-B31A-386EFBCEB064}" type="pres">
      <dgm:prSet presAssocID="{DF6D98E4-A922-4E9F-9D67-9E6DE11AE788}" presName="compNode" presStyleCnt="0"/>
      <dgm:spPr/>
    </dgm:pt>
    <dgm:pt modelId="{C9E37A48-B5A1-4A22-BE1F-70D1CBFA023D}" type="pres">
      <dgm:prSet presAssocID="{DF6D98E4-A922-4E9F-9D67-9E6DE11AE788}" presName="dummyConnPt" presStyleCnt="0"/>
      <dgm:spPr/>
    </dgm:pt>
    <dgm:pt modelId="{7855C444-5A2E-403A-AE8D-E9804B77089B}" type="pres">
      <dgm:prSet presAssocID="{DF6D98E4-A922-4E9F-9D67-9E6DE11AE788}" presName="node" presStyleLbl="node1" presStyleIdx="7" presStyleCnt="8">
        <dgm:presLayoutVars>
          <dgm:bulletEnabled val="1"/>
        </dgm:presLayoutVars>
      </dgm:prSet>
      <dgm:spPr/>
    </dgm:pt>
  </dgm:ptLst>
  <dgm:cxnLst>
    <dgm:cxn modelId="{3CB21F04-527E-4942-919A-0CACEDD4540C}" srcId="{452AB0C0-AEA9-452B-A914-2BE3C9C9FDC8}" destId="{023E828C-BC28-44DD-86AF-1DE639278167}" srcOrd="3" destOrd="0" parTransId="{F1509FF2-70E1-4193-9DFF-1E60F95FABBA}" sibTransId="{0679808F-7F0B-4175-BA76-ED05416DE1B0}"/>
    <dgm:cxn modelId="{92AFD50B-478A-4A4F-B408-D8F41CCF3A45}" type="presOf" srcId="{CC82288B-34F7-4319-9C89-4ACA245499C1}" destId="{4BCA3AE6-B9CC-47CB-8FE1-3FCC7F30AA07}" srcOrd="0" destOrd="0" presId="urn:microsoft.com/office/officeart/2005/8/layout/bProcess4"/>
    <dgm:cxn modelId="{1AAEB511-1020-4092-9064-ABF5012F9024}" srcId="{452AB0C0-AEA9-452B-A914-2BE3C9C9FDC8}" destId="{BEA36209-6502-4E23-B0B6-51D923F2C0C7}" srcOrd="6" destOrd="0" parTransId="{5F3D539F-1EC0-440F-9083-D3ED8F8BD2CA}" sibTransId="{83D350D6-82A2-47F4-B523-CCCBBE87F05B}"/>
    <dgm:cxn modelId="{4E2B3212-5300-43A3-BBB6-8F831A882EF3}" srcId="{452AB0C0-AEA9-452B-A914-2BE3C9C9FDC8}" destId="{7A7D0EF3-2634-41E9-9460-43D59D89893E}" srcOrd="2" destOrd="0" parTransId="{BEDB2D35-D2D0-41DC-B0EF-D9B3D6526882}" sibTransId="{6DD540AA-8E56-46E7-81F0-B07B6AE0672F}"/>
    <dgm:cxn modelId="{2689FF37-3492-40CD-B006-6AF64392DB4E}" type="presOf" srcId="{5FFD6E64-373B-4020-8D24-389B97252880}" destId="{48998C77-3193-4D66-973F-6AEB4240F4BA}" srcOrd="0" destOrd="0" presId="urn:microsoft.com/office/officeart/2005/8/layout/bProcess4"/>
    <dgm:cxn modelId="{82083E3E-D92C-4504-98BE-2836D52D08F1}" type="presOf" srcId="{83D350D6-82A2-47F4-B523-CCCBBE87F05B}" destId="{7797047F-608D-4531-AF01-91984FF76CFC}" srcOrd="0" destOrd="0" presId="urn:microsoft.com/office/officeart/2005/8/layout/bProcess4"/>
    <dgm:cxn modelId="{C41A685B-620F-482A-B989-80677FC1F6C7}" type="presOf" srcId="{74497EFB-6A61-4409-8C6B-E70AABAFBFFA}" destId="{C3A3727F-7F87-4402-8E01-DF49DA5394C1}" srcOrd="0" destOrd="0" presId="urn:microsoft.com/office/officeart/2005/8/layout/bProcess4"/>
    <dgm:cxn modelId="{AB60C05D-37A7-4D47-8803-2CD54B04B99D}" srcId="{452AB0C0-AEA9-452B-A914-2BE3C9C9FDC8}" destId="{CC82288B-34F7-4319-9C89-4ACA245499C1}" srcOrd="0" destOrd="0" parTransId="{C5ACBE09-8D6C-406E-B83D-FC9339F4BCF2}" sibTransId="{6B90A2D8-7769-47B5-AA5A-11B1D0BA2409}"/>
    <dgm:cxn modelId="{2830B949-A4F9-4F79-AC25-CD580342C413}" type="presOf" srcId="{7A7D0EF3-2634-41E9-9460-43D59D89893E}" destId="{CC264BA4-4F39-435E-BE53-D815848531B8}" srcOrd="0" destOrd="0" presId="urn:microsoft.com/office/officeart/2005/8/layout/bProcess4"/>
    <dgm:cxn modelId="{DE9D444B-7EE0-4A9A-920A-F80A12CDF2C8}" srcId="{452AB0C0-AEA9-452B-A914-2BE3C9C9FDC8}" destId="{5FFD6E64-373B-4020-8D24-389B97252880}" srcOrd="5" destOrd="0" parTransId="{868D2911-B246-47CE-9D21-80844F28FD61}" sibTransId="{808C36DD-6228-4D89-932C-8D75554A21E9}"/>
    <dgm:cxn modelId="{2A02794C-0B84-4A1A-A9C7-5880EB71A369}" type="presOf" srcId="{6DD540AA-8E56-46E7-81F0-B07B6AE0672F}" destId="{62981547-53F7-4A6C-B839-5D05FA6572B0}" srcOrd="0" destOrd="0" presId="urn:microsoft.com/office/officeart/2005/8/layout/bProcess4"/>
    <dgm:cxn modelId="{EA0E0F6D-D5E1-4881-808D-49FB8B268295}" type="presOf" srcId="{74A06E19-6E78-44D3-BFFB-1106028E421D}" destId="{18D4A444-B943-4B96-8821-4AC0B089DD36}" srcOrd="0" destOrd="0" presId="urn:microsoft.com/office/officeart/2005/8/layout/bProcess4"/>
    <dgm:cxn modelId="{D7DB8E6E-4F79-4626-BD67-0D67EA852F8F}" type="presOf" srcId="{B2BA0285-611C-44C7-B241-C0D6BFE700DB}" destId="{B0C04D2E-5570-4C7A-A1DF-87D9F3FF1B55}" srcOrd="0" destOrd="0" presId="urn:microsoft.com/office/officeart/2005/8/layout/bProcess4"/>
    <dgm:cxn modelId="{4CFEBB73-532C-4748-ADC0-0E762D624DB7}" type="presOf" srcId="{6B90A2D8-7769-47B5-AA5A-11B1D0BA2409}" destId="{CEC75880-717E-4147-B445-2DF7FB48A4D9}" srcOrd="0" destOrd="0" presId="urn:microsoft.com/office/officeart/2005/8/layout/bProcess4"/>
    <dgm:cxn modelId="{EFE3EC77-D689-47C0-8432-4ED074F954FB}" srcId="{452AB0C0-AEA9-452B-A914-2BE3C9C9FDC8}" destId="{74A06E19-6E78-44D3-BFFB-1106028E421D}" srcOrd="1" destOrd="0" parTransId="{3CAAF5AA-CCA1-41DA-88F5-E6EA7A177E35}" sibTransId="{74497EFB-6A61-4409-8C6B-E70AABAFBFFA}"/>
    <dgm:cxn modelId="{2646C87A-D8AB-4700-BDBF-D7122842EDB9}" type="presOf" srcId="{808C36DD-6228-4D89-932C-8D75554A21E9}" destId="{5FF8C69A-BE92-4C17-A29B-5FD64CB2A554}" srcOrd="0" destOrd="0" presId="urn:microsoft.com/office/officeart/2005/8/layout/bProcess4"/>
    <dgm:cxn modelId="{7FC78183-A412-4DA1-87DD-7C2C3EB3E6EE}" type="presOf" srcId="{BEA36209-6502-4E23-B0B6-51D923F2C0C7}" destId="{A900B0F9-CDFD-4CE2-B158-FF9C90C16BC2}" srcOrd="0" destOrd="0" presId="urn:microsoft.com/office/officeart/2005/8/layout/bProcess4"/>
    <dgm:cxn modelId="{51CED499-9DE6-4B19-A12C-E621754C1729}" srcId="{452AB0C0-AEA9-452B-A914-2BE3C9C9FDC8}" destId="{DF6D98E4-A922-4E9F-9D67-9E6DE11AE788}" srcOrd="7" destOrd="0" parTransId="{F2C9BF50-025D-4E23-B8BC-8B049B502858}" sibTransId="{FC89E1A7-F789-4A47-8FE9-CA2180C2BE44}"/>
    <dgm:cxn modelId="{22A5E5AE-A5E6-4D4B-BD22-B500ECED9CFA}" type="presOf" srcId="{AA8489C3-A04B-410A-AA14-7DAA2FBB2E37}" destId="{D41FB97A-A3F4-4417-9820-591D1005A9BB}" srcOrd="0" destOrd="0" presId="urn:microsoft.com/office/officeart/2005/8/layout/bProcess4"/>
    <dgm:cxn modelId="{755C30B1-A649-4C6B-85B1-9895FA54253B}" srcId="{452AB0C0-AEA9-452B-A914-2BE3C9C9FDC8}" destId="{AA8489C3-A04B-410A-AA14-7DAA2FBB2E37}" srcOrd="4" destOrd="0" parTransId="{2DD69C48-7A7D-4C3E-B5CF-F187BE6374B8}" sibTransId="{B2BA0285-611C-44C7-B241-C0D6BFE700DB}"/>
    <dgm:cxn modelId="{164FFDDC-00DA-4905-8439-553EEB256C13}" type="presOf" srcId="{DF6D98E4-A922-4E9F-9D67-9E6DE11AE788}" destId="{7855C444-5A2E-403A-AE8D-E9804B77089B}" srcOrd="0" destOrd="0" presId="urn:microsoft.com/office/officeart/2005/8/layout/bProcess4"/>
    <dgm:cxn modelId="{4C550CF4-6B90-4B53-90C6-5887D5A6E5EB}" type="presOf" srcId="{0679808F-7F0B-4175-BA76-ED05416DE1B0}" destId="{6E102C6C-1B74-4A34-A88A-0F6ADCFB69C7}" srcOrd="0" destOrd="0" presId="urn:microsoft.com/office/officeart/2005/8/layout/bProcess4"/>
    <dgm:cxn modelId="{4FC4D6F4-E253-4126-8B62-D12EC03B43AC}" type="presOf" srcId="{452AB0C0-AEA9-452B-A914-2BE3C9C9FDC8}" destId="{DF6CD400-129F-481E-BEAE-3D0BE1D39A35}" srcOrd="0" destOrd="0" presId="urn:microsoft.com/office/officeart/2005/8/layout/bProcess4"/>
    <dgm:cxn modelId="{B72AA8FF-A938-4F97-BFF8-7D617E975DD0}" type="presOf" srcId="{023E828C-BC28-44DD-86AF-1DE639278167}" destId="{85DD0894-4A0A-4FEB-8F5D-B6006244FE28}" srcOrd="0" destOrd="0" presId="urn:microsoft.com/office/officeart/2005/8/layout/bProcess4"/>
    <dgm:cxn modelId="{FA5E34F8-EDA1-475C-805A-B263ACBA7436}" type="presParOf" srcId="{DF6CD400-129F-481E-BEAE-3D0BE1D39A35}" destId="{2A4228FC-4C85-45F9-A859-18DFA93624FF}" srcOrd="0" destOrd="0" presId="urn:microsoft.com/office/officeart/2005/8/layout/bProcess4"/>
    <dgm:cxn modelId="{76C64192-F14D-40C2-AC29-3576FA13F0FF}" type="presParOf" srcId="{2A4228FC-4C85-45F9-A859-18DFA93624FF}" destId="{7339F508-B372-4D0C-9609-DF40D8D01E17}" srcOrd="0" destOrd="0" presId="urn:microsoft.com/office/officeart/2005/8/layout/bProcess4"/>
    <dgm:cxn modelId="{5BF0AC66-5D46-47A7-AD6E-9C54AE07C4FB}" type="presParOf" srcId="{2A4228FC-4C85-45F9-A859-18DFA93624FF}" destId="{4BCA3AE6-B9CC-47CB-8FE1-3FCC7F30AA07}" srcOrd="1" destOrd="0" presId="urn:microsoft.com/office/officeart/2005/8/layout/bProcess4"/>
    <dgm:cxn modelId="{391AEDE3-2195-474A-9BE9-74914446244A}" type="presParOf" srcId="{DF6CD400-129F-481E-BEAE-3D0BE1D39A35}" destId="{CEC75880-717E-4147-B445-2DF7FB48A4D9}" srcOrd="1" destOrd="0" presId="urn:microsoft.com/office/officeart/2005/8/layout/bProcess4"/>
    <dgm:cxn modelId="{8886BDE0-A39C-4691-BE5D-2882C537B428}" type="presParOf" srcId="{DF6CD400-129F-481E-BEAE-3D0BE1D39A35}" destId="{D89FBCA2-F186-488B-9AD0-83B1A83942E7}" srcOrd="2" destOrd="0" presId="urn:microsoft.com/office/officeart/2005/8/layout/bProcess4"/>
    <dgm:cxn modelId="{E1270AC0-CBC6-4ABA-B664-7F4A6D08D9EA}" type="presParOf" srcId="{D89FBCA2-F186-488B-9AD0-83B1A83942E7}" destId="{8E86BB54-62AF-4C35-BEF4-4E02923F2AEA}" srcOrd="0" destOrd="0" presId="urn:microsoft.com/office/officeart/2005/8/layout/bProcess4"/>
    <dgm:cxn modelId="{53FE5301-4088-4ADF-BF3F-ECF79A7985F6}" type="presParOf" srcId="{D89FBCA2-F186-488B-9AD0-83B1A83942E7}" destId="{18D4A444-B943-4B96-8821-4AC0B089DD36}" srcOrd="1" destOrd="0" presId="urn:microsoft.com/office/officeart/2005/8/layout/bProcess4"/>
    <dgm:cxn modelId="{668EF1DE-2B78-4F45-B1D5-E0A7CBF9BC60}" type="presParOf" srcId="{DF6CD400-129F-481E-BEAE-3D0BE1D39A35}" destId="{C3A3727F-7F87-4402-8E01-DF49DA5394C1}" srcOrd="3" destOrd="0" presId="urn:microsoft.com/office/officeart/2005/8/layout/bProcess4"/>
    <dgm:cxn modelId="{C49B7471-2EBF-4874-97E1-DCBBFC214F96}" type="presParOf" srcId="{DF6CD400-129F-481E-BEAE-3D0BE1D39A35}" destId="{AC8DA2E2-9B44-4643-87AA-9195F175FD11}" srcOrd="4" destOrd="0" presId="urn:microsoft.com/office/officeart/2005/8/layout/bProcess4"/>
    <dgm:cxn modelId="{9EF3E016-8A6E-4096-A5D5-C95690FFEEC2}" type="presParOf" srcId="{AC8DA2E2-9B44-4643-87AA-9195F175FD11}" destId="{C569D136-7C14-471B-9CBF-78E7C926161E}" srcOrd="0" destOrd="0" presId="urn:microsoft.com/office/officeart/2005/8/layout/bProcess4"/>
    <dgm:cxn modelId="{2466C87E-75CF-4A7D-84D0-BB442DF21020}" type="presParOf" srcId="{AC8DA2E2-9B44-4643-87AA-9195F175FD11}" destId="{CC264BA4-4F39-435E-BE53-D815848531B8}" srcOrd="1" destOrd="0" presId="urn:microsoft.com/office/officeart/2005/8/layout/bProcess4"/>
    <dgm:cxn modelId="{800590C2-D720-4328-9479-0F1B12024B6B}" type="presParOf" srcId="{DF6CD400-129F-481E-BEAE-3D0BE1D39A35}" destId="{62981547-53F7-4A6C-B839-5D05FA6572B0}" srcOrd="5" destOrd="0" presId="urn:microsoft.com/office/officeart/2005/8/layout/bProcess4"/>
    <dgm:cxn modelId="{E4EF7561-9E12-4581-8872-1B18291B3A79}" type="presParOf" srcId="{DF6CD400-129F-481E-BEAE-3D0BE1D39A35}" destId="{9E7F61C5-C5B5-4C5D-B4EB-9FAF3174816C}" srcOrd="6" destOrd="0" presId="urn:microsoft.com/office/officeart/2005/8/layout/bProcess4"/>
    <dgm:cxn modelId="{E6AA4E1F-5ED6-4912-805C-9C3AFD3287D7}" type="presParOf" srcId="{9E7F61C5-C5B5-4C5D-B4EB-9FAF3174816C}" destId="{63776024-BB2B-4653-950B-0105A7663488}" srcOrd="0" destOrd="0" presId="urn:microsoft.com/office/officeart/2005/8/layout/bProcess4"/>
    <dgm:cxn modelId="{51769F25-1A75-4BA7-B63B-B000BE578057}" type="presParOf" srcId="{9E7F61C5-C5B5-4C5D-B4EB-9FAF3174816C}" destId="{85DD0894-4A0A-4FEB-8F5D-B6006244FE28}" srcOrd="1" destOrd="0" presId="urn:microsoft.com/office/officeart/2005/8/layout/bProcess4"/>
    <dgm:cxn modelId="{2199172F-5F61-4BB8-90D9-CC319C31D64E}" type="presParOf" srcId="{DF6CD400-129F-481E-BEAE-3D0BE1D39A35}" destId="{6E102C6C-1B74-4A34-A88A-0F6ADCFB69C7}" srcOrd="7" destOrd="0" presId="urn:microsoft.com/office/officeart/2005/8/layout/bProcess4"/>
    <dgm:cxn modelId="{ADFB963A-6FD1-439E-A724-1D5A3BCA6DE3}" type="presParOf" srcId="{DF6CD400-129F-481E-BEAE-3D0BE1D39A35}" destId="{6A0260D7-5B36-4AEB-94D0-BBF8B4EFA257}" srcOrd="8" destOrd="0" presId="urn:microsoft.com/office/officeart/2005/8/layout/bProcess4"/>
    <dgm:cxn modelId="{CA0DE17D-A587-44C6-86A0-2AA831CEE360}" type="presParOf" srcId="{6A0260D7-5B36-4AEB-94D0-BBF8B4EFA257}" destId="{6626F9B3-3FFE-42DE-8FE0-EFE85D2D0B10}" srcOrd="0" destOrd="0" presId="urn:microsoft.com/office/officeart/2005/8/layout/bProcess4"/>
    <dgm:cxn modelId="{20DC36F4-A754-44DE-83EC-07C4C8AF1CDC}" type="presParOf" srcId="{6A0260D7-5B36-4AEB-94D0-BBF8B4EFA257}" destId="{D41FB97A-A3F4-4417-9820-591D1005A9BB}" srcOrd="1" destOrd="0" presId="urn:microsoft.com/office/officeart/2005/8/layout/bProcess4"/>
    <dgm:cxn modelId="{066E823A-98F2-4D3F-9705-C810CF2F0A1D}" type="presParOf" srcId="{DF6CD400-129F-481E-BEAE-3D0BE1D39A35}" destId="{B0C04D2E-5570-4C7A-A1DF-87D9F3FF1B55}" srcOrd="9" destOrd="0" presId="urn:microsoft.com/office/officeart/2005/8/layout/bProcess4"/>
    <dgm:cxn modelId="{369EB01F-926A-4FD6-932F-D2251DB27467}" type="presParOf" srcId="{DF6CD400-129F-481E-BEAE-3D0BE1D39A35}" destId="{222DA525-4504-498C-82B3-DBA9509E8C4A}" srcOrd="10" destOrd="0" presId="urn:microsoft.com/office/officeart/2005/8/layout/bProcess4"/>
    <dgm:cxn modelId="{FD349F36-215C-4164-AA32-A2C90C01F9B9}" type="presParOf" srcId="{222DA525-4504-498C-82B3-DBA9509E8C4A}" destId="{F2DFFCE4-78D4-4080-8366-80124D8EF789}" srcOrd="0" destOrd="0" presId="urn:microsoft.com/office/officeart/2005/8/layout/bProcess4"/>
    <dgm:cxn modelId="{78D41F69-DF4B-49C2-BFC7-7B1D8F716CDA}" type="presParOf" srcId="{222DA525-4504-498C-82B3-DBA9509E8C4A}" destId="{48998C77-3193-4D66-973F-6AEB4240F4BA}" srcOrd="1" destOrd="0" presId="urn:microsoft.com/office/officeart/2005/8/layout/bProcess4"/>
    <dgm:cxn modelId="{B9C97694-C9E3-4E45-8E7B-C725E5EF8E20}" type="presParOf" srcId="{DF6CD400-129F-481E-BEAE-3D0BE1D39A35}" destId="{5FF8C69A-BE92-4C17-A29B-5FD64CB2A554}" srcOrd="11" destOrd="0" presId="urn:microsoft.com/office/officeart/2005/8/layout/bProcess4"/>
    <dgm:cxn modelId="{D15C55EC-6E20-4E4D-923F-2791F423A641}" type="presParOf" srcId="{DF6CD400-129F-481E-BEAE-3D0BE1D39A35}" destId="{4102839A-4A99-47E5-A0FA-A0C24B8BFC9D}" srcOrd="12" destOrd="0" presId="urn:microsoft.com/office/officeart/2005/8/layout/bProcess4"/>
    <dgm:cxn modelId="{AF8E377B-F363-4477-8706-2FB41236A19C}" type="presParOf" srcId="{4102839A-4A99-47E5-A0FA-A0C24B8BFC9D}" destId="{BE4D13DB-F054-4103-A442-3C681EF84748}" srcOrd="0" destOrd="0" presId="urn:microsoft.com/office/officeart/2005/8/layout/bProcess4"/>
    <dgm:cxn modelId="{54BCA10F-5A12-49A0-AC1C-A9AD00A14954}" type="presParOf" srcId="{4102839A-4A99-47E5-A0FA-A0C24B8BFC9D}" destId="{A900B0F9-CDFD-4CE2-B158-FF9C90C16BC2}" srcOrd="1" destOrd="0" presId="urn:microsoft.com/office/officeart/2005/8/layout/bProcess4"/>
    <dgm:cxn modelId="{2253BAA8-E502-4EDB-99D1-CD833F1A60EE}" type="presParOf" srcId="{DF6CD400-129F-481E-BEAE-3D0BE1D39A35}" destId="{7797047F-608D-4531-AF01-91984FF76CFC}" srcOrd="13" destOrd="0" presId="urn:microsoft.com/office/officeart/2005/8/layout/bProcess4"/>
    <dgm:cxn modelId="{E528802C-25B2-49CE-8CB9-93BDCF96678E}" type="presParOf" srcId="{DF6CD400-129F-481E-BEAE-3D0BE1D39A35}" destId="{7C1D6A53-1688-4487-B31A-386EFBCEB064}" srcOrd="14" destOrd="0" presId="urn:microsoft.com/office/officeart/2005/8/layout/bProcess4"/>
    <dgm:cxn modelId="{1499DEB4-F8A7-478A-9DF3-C19322E00222}" type="presParOf" srcId="{7C1D6A53-1688-4487-B31A-386EFBCEB064}" destId="{C9E37A48-B5A1-4A22-BE1F-70D1CBFA023D}" srcOrd="0" destOrd="0" presId="urn:microsoft.com/office/officeart/2005/8/layout/bProcess4"/>
    <dgm:cxn modelId="{38747455-73C8-4741-8D9A-E82153D33657}" type="presParOf" srcId="{7C1D6A53-1688-4487-B31A-386EFBCEB064}" destId="{7855C444-5A2E-403A-AE8D-E9804B77089B}"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F3BD1-1135-4F0C-82E7-BCF1768F8491}">
      <dsp:nvSpPr>
        <dsp:cNvPr id="0" name=""/>
        <dsp:cNvSpPr/>
      </dsp:nvSpPr>
      <dsp:spPr>
        <a:xfrm>
          <a:off x="2064284" y="47786"/>
          <a:ext cx="2067944" cy="310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Sagar Goswami</a:t>
          </a:r>
          <a:br>
            <a:rPr lang="en-US" sz="900" kern="1200" dirty="0"/>
          </a:br>
          <a:r>
            <a:rPr lang="en-US" sz="900" kern="1200" dirty="0"/>
            <a:t>Scrum Master</a:t>
          </a:r>
        </a:p>
      </dsp:txBody>
      <dsp:txXfrm>
        <a:off x="2064284" y="47786"/>
        <a:ext cx="2067944" cy="310191"/>
      </dsp:txXfrm>
    </dsp:sp>
    <dsp:sp modelId="{8641717C-D4E5-4B9F-99BD-D991EEE5F560}">
      <dsp:nvSpPr>
        <dsp:cNvPr id="0" name=""/>
        <dsp:cNvSpPr/>
      </dsp:nvSpPr>
      <dsp:spPr>
        <a:xfrm rot="16200000">
          <a:off x="2064284" y="419458"/>
          <a:ext cx="2067944" cy="2067944"/>
        </a:xfrm>
        <a:prstGeom prst="rect">
          <a:avLst/>
        </a:prstGeom>
        <a:blipFill dpi="0" rotWithShape="1">
          <a:blip xmlns:r="http://schemas.openxmlformats.org/officeDocument/2006/relationships" r:embed="rId1"/>
          <a:srcRect/>
          <a:stretch>
            <a:fillRect l="2370" t="5808" r="-3860" b="5166"/>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A0DB39B5-8043-4E0C-808E-BE13857B426C}">
      <dsp:nvSpPr>
        <dsp:cNvPr id="0" name=""/>
        <dsp:cNvSpPr/>
      </dsp:nvSpPr>
      <dsp:spPr>
        <a:xfrm>
          <a:off x="4350827" y="47786"/>
          <a:ext cx="2067944" cy="310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Erick A Torres</a:t>
          </a:r>
          <a:br>
            <a:rPr lang="en-US" sz="900" kern="1200" dirty="0"/>
          </a:br>
          <a:r>
            <a:rPr lang="en-US" sz="900" kern="1200" dirty="0"/>
            <a:t>Product Owner</a:t>
          </a:r>
        </a:p>
      </dsp:txBody>
      <dsp:txXfrm>
        <a:off x="4350827" y="47786"/>
        <a:ext cx="2067944" cy="310191"/>
      </dsp:txXfrm>
    </dsp:sp>
    <dsp:sp modelId="{1D7ED738-02C1-43A4-A90B-01C28BB375E7}">
      <dsp:nvSpPr>
        <dsp:cNvPr id="0" name=""/>
        <dsp:cNvSpPr/>
      </dsp:nvSpPr>
      <dsp:spPr>
        <a:xfrm>
          <a:off x="4350827" y="419458"/>
          <a:ext cx="2067944" cy="2067944"/>
        </a:xfrm>
        <a:prstGeom prst="rect">
          <a:avLst/>
        </a:prstGeom>
        <a:blipFill dpi="0" rotWithShape="1">
          <a:blip xmlns:r="http://schemas.openxmlformats.org/officeDocument/2006/relationships" r:embed="rId2"/>
          <a:srcRect/>
          <a:stretch>
            <a:fillRect l="11766" t="1825" r="12198" b="2370"/>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75873F2D-64F1-4A95-AED3-D12421F4477C}">
      <dsp:nvSpPr>
        <dsp:cNvPr id="0" name=""/>
        <dsp:cNvSpPr/>
      </dsp:nvSpPr>
      <dsp:spPr>
        <a:xfrm>
          <a:off x="6637370" y="47786"/>
          <a:ext cx="2067944" cy="310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err="1"/>
            <a:t>Darvik</a:t>
          </a:r>
          <a:r>
            <a:rPr lang="en-US" sz="900" kern="1200" dirty="0"/>
            <a:t> Kunal Banda</a:t>
          </a:r>
          <a:br>
            <a:rPr lang="en-US" sz="900" kern="1200" dirty="0"/>
          </a:br>
          <a:r>
            <a:rPr lang="en-US" sz="900" kern="1200" dirty="0"/>
            <a:t>Developer</a:t>
          </a:r>
        </a:p>
      </dsp:txBody>
      <dsp:txXfrm>
        <a:off x="6637370" y="47786"/>
        <a:ext cx="2067944" cy="310191"/>
      </dsp:txXfrm>
    </dsp:sp>
    <dsp:sp modelId="{F1029FE8-E2D8-4BC3-A2F1-2C2BA6C3D787}">
      <dsp:nvSpPr>
        <dsp:cNvPr id="0" name=""/>
        <dsp:cNvSpPr/>
      </dsp:nvSpPr>
      <dsp:spPr>
        <a:xfrm>
          <a:off x="6637370" y="419458"/>
          <a:ext cx="2067944" cy="2067944"/>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01104" t="-252427" r="-114621" b="-329538"/>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2B977D39-44A4-4DE5-B591-8443226EF4EC}">
      <dsp:nvSpPr>
        <dsp:cNvPr id="0" name=""/>
        <dsp:cNvSpPr/>
      </dsp:nvSpPr>
      <dsp:spPr>
        <a:xfrm>
          <a:off x="3207556" y="2694197"/>
          <a:ext cx="2067944" cy="310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Joe B Brock</a:t>
          </a:r>
          <a:br>
            <a:rPr lang="en-US" sz="900" kern="1200" dirty="0"/>
          </a:br>
          <a:r>
            <a:rPr lang="en-US" sz="900" kern="1200" dirty="0"/>
            <a:t>Developer</a:t>
          </a:r>
        </a:p>
      </dsp:txBody>
      <dsp:txXfrm>
        <a:off x="3207556" y="2694197"/>
        <a:ext cx="2067944" cy="310191"/>
      </dsp:txXfrm>
    </dsp:sp>
    <dsp:sp modelId="{FC47729C-49C8-42F1-A7DB-249056C9C811}">
      <dsp:nvSpPr>
        <dsp:cNvPr id="0" name=""/>
        <dsp:cNvSpPr/>
      </dsp:nvSpPr>
      <dsp:spPr>
        <a:xfrm>
          <a:off x="3207556" y="3065869"/>
          <a:ext cx="2067944" cy="2067944"/>
        </a:xfrm>
        <a:prstGeom prst="rect">
          <a:avLst/>
        </a:prstGeom>
        <a:blipFill dpi="0" rotWithShape="1">
          <a:blip xmlns:r="http://schemas.openxmlformats.org/officeDocument/2006/relationships" r:embed="rId4"/>
          <a:srcRect/>
          <a:stretch>
            <a:fillRect l="-1575" t="2312" r="-13164" b="-17051"/>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 modelId="{D0B83350-1C44-4940-90D7-89253429F057}">
      <dsp:nvSpPr>
        <dsp:cNvPr id="0" name=""/>
        <dsp:cNvSpPr/>
      </dsp:nvSpPr>
      <dsp:spPr>
        <a:xfrm>
          <a:off x="5494099" y="2694197"/>
          <a:ext cx="2067944" cy="310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4290" rIns="34290" bIns="0" numCol="1" spcCol="1270" anchor="b" anchorCtr="0">
          <a:noAutofit/>
        </a:bodyPr>
        <a:lstStyle/>
        <a:p>
          <a:pPr marL="0" lvl="0" indent="0" algn="l" defTabSz="400050">
            <a:lnSpc>
              <a:spcPct val="90000"/>
            </a:lnSpc>
            <a:spcBef>
              <a:spcPct val="0"/>
            </a:spcBef>
            <a:spcAft>
              <a:spcPct val="35000"/>
            </a:spcAft>
            <a:buNone/>
          </a:pPr>
          <a:r>
            <a:rPr lang="en-US" sz="900" kern="1200" dirty="0"/>
            <a:t>Telina Andrianaivo</a:t>
          </a:r>
          <a:br>
            <a:rPr lang="en-US" sz="900" kern="1200" dirty="0"/>
          </a:br>
          <a:r>
            <a:rPr lang="en-US" sz="900" kern="1200" dirty="0"/>
            <a:t>Developer</a:t>
          </a:r>
        </a:p>
      </dsp:txBody>
      <dsp:txXfrm>
        <a:off x="5494099" y="2694197"/>
        <a:ext cx="2067944" cy="310191"/>
      </dsp:txXfrm>
    </dsp:sp>
    <dsp:sp modelId="{FCAE0828-17FA-4545-A236-9CF98E25D932}">
      <dsp:nvSpPr>
        <dsp:cNvPr id="0" name=""/>
        <dsp:cNvSpPr/>
      </dsp:nvSpPr>
      <dsp:spPr>
        <a:xfrm>
          <a:off x="5494099" y="3065869"/>
          <a:ext cx="2067944" cy="2067944"/>
        </a:xfrm>
        <a:prstGeom prst="rect">
          <a:avLst/>
        </a:prstGeom>
        <a:blipFill dpi="0" rotWithShape="1">
          <a:blip xmlns:r="http://schemas.openxmlformats.org/officeDocument/2006/relationships" r:embed="rId5"/>
          <a:srcRect/>
          <a:stretch>
            <a:fillRect l="-7063" t="-41397" r="-16619" b="-24339"/>
          </a:stretch>
        </a:blip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75880-717E-4147-B445-2DF7FB48A4D9}">
      <dsp:nvSpPr>
        <dsp:cNvPr id="0" name=""/>
        <dsp:cNvSpPr/>
      </dsp:nvSpPr>
      <dsp:spPr>
        <a:xfrm rot="5400000">
          <a:off x="263948" y="1221416"/>
          <a:ext cx="1910177"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CA3AE6-B9CC-47CB-8FE1-3FCC7F30AA07}">
      <dsp:nvSpPr>
        <dsp:cNvPr id="0" name=""/>
        <dsp:cNvSpPr/>
      </dsp:nvSpPr>
      <dsp:spPr>
        <a:xfrm>
          <a:off x="703100" y="1945"/>
          <a:ext cx="2558305" cy="1534983"/>
        </a:xfrm>
        <a:prstGeom prst="roundRect">
          <a:avLst>
            <a:gd name="adj" fmla="val 10000"/>
          </a:avLst>
        </a:prstGeom>
        <a:solidFill>
          <a:schemeClr val="accent6"/>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Gather Requirements</a:t>
          </a:r>
        </a:p>
      </dsp:txBody>
      <dsp:txXfrm>
        <a:off x="748058" y="46903"/>
        <a:ext cx="2468389" cy="1445067"/>
      </dsp:txXfrm>
    </dsp:sp>
    <dsp:sp modelId="{C3A3727F-7F87-4402-8E01-DF49DA5394C1}">
      <dsp:nvSpPr>
        <dsp:cNvPr id="0" name=""/>
        <dsp:cNvSpPr/>
      </dsp:nvSpPr>
      <dsp:spPr>
        <a:xfrm rot="5400000">
          <a:off x="263948" y="3140145"/>
          <a:ext cx="1910177"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D4A444-B943-4B96-8821-4AC0B089DD36}">
      <dsp:nvSpPr>
        <dsp:cNvPr id="0" name=""/>
        <dsp:cNvSpPr/>
      </dsp:nvSpPr>
      <dsp:spPr>
        <a:xfrm>
          <a:off x="703100" y="1920674"/>
          <a:ext cx="2558305" cy="1534983"/>
        </a:xfrm>
        <a:prstGeom prst="roundRect">
          <a:avLst>
            <a:gd name="adj" fmla="val 10000"/>
          </a:avLst>
        </a:prstGeom>
        <a:solidFill>
          <a:schemeClr val="accent6"/>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Domain Research</a:t>
          </a:r>
        </a:p>
      </dsp:txBody>
      <dsp:txXfrm>
        <a:off x="748058" y="1965632"/>
        <a:ext cx="2468389" cy="1445067"/>
      </dsp:txXfrm>
    </dsp:sp>
    <dsp:sp modelId="{62981547-53F7-4A6C-B839-5D05FA6572B0}">
      <dsp:nvSpPr>
        <dsp:cNvPr id="0" name=""/>
        <dsp:cNvSpPr/>
      </dsp:nvSpPr>
      <dsp:spPr>
        <a:xfrm>
          <a:off x="1223313" y="4099510"/>
          <a:ext cx="3393995"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264BA4-4F39-435E-BE53-D815848531B8}">
      <dsp:nvSpPr>
        <dsp:cNvPr id="0" name=""/>
        <dsp:cNvSpPr/>
      </dsp:nvSpPr>
      <dsp:spPr>
        <a:xfrm>
          <a:off x="703100" y="3839404"/>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Acquisition, Cleaning, and Wrangling</a:t>
          </a:r>
        </a:p>
      </dsp:txBody>
      <dsp:txXfrm>
        <a:off x="748058" y="3884362"/>
        <a:ext cx="2468389" cy="1445067"/>
      </dsp:txXfrm>
    </dsp:sp>
    <dsp:sp modelId="{6E102C6C-1B74-4A34-A88A-0F6ADCFB69C7}">
      <dsp:nvSpPr>
        <dsp:cNvPr id="0" name=""/>
        <dsp:cNvSpPr/>
      </dsp:nvSpPr>
      <dsp:spPr>
        <a:xfrm rot="16200000">
          <a:off x="3666495" y="3140145"/>
          <a:ext cx="1910177"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DD0894-4A0A-4FEB-8F5D-B6006244FE28}">
      <dsp:nvSpPr>
        <dsp:cNvPr id="0" name=""/>
        <dsp:cNvSpPr/>
      </dsp:nvSpPr>
      <dsp:spPr>
        <a:xfrm>
          <a:off x="4105647" y="3839404"/>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Testing ML Models and Algorithms</a:t>
          </a:r>
        </a:p>
      </dsp:txBody>
      <dsp:txXfrm>
        <a:off x="4150605" y="3884362"/>
        <a:ext cx="2468389" cy="1445067"/>
      </dsp:txXfrm>
    </dsp:sp>
    <dsp:sp modelId="{B0C04D2E-5570-4C7A-A1DF-87D9F3FF1B55}">
      <dsp:nvSpPr>
        <dsp:cNvPr id="0" name=""/>
        <dsp:cNvSpPr/>
      </dsp:nvSpPr>
      <dsp:spPr>
        <a:xfrm rot="16200000">
          <a:off x="3666495" y="1221416"/>
          <a:ext cx="1910177"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1FB97A-A3F4-4417-9820-591D1005A9BB}">
      <dsp:nvSpPr>
        <dsp:cNvPr id="0" name=""/>
        <dsp:cNvSpPr/>
      </dsp:nvSpPr>
      <dsp:spPr>
        <a:xfrm>
          <a:off x="4105647" y="1920674"/>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Comparing and Choosing best performing Model</a:t>
          </a:r>
        </a:p>
      </dsp:txBody>
      <dsp:txXfrm>
        <a:off x="4150605" y="1965632"/>
        <a:ext cx="2468389" cy="1445067"/>
      </dsp:txXfrm>
    </dsp:sp>
    <dsp:sp modelId="{5FF8C69A-BE92-4C17-A29B-5FD64CB2A554}">
      <dsp:nvSpPr>
        <dsp:cNvPr id="0" name=""/>
        <dsp:cNvSpPr/>
      </dsp:nvSpPr>
      <dsp:spPr>
        <a:xfrm>
          <a:off x="4625859" y="262051"/>
          <a:ext cx="3393995"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998C77-3193-4D66-973F-6AEB4240F4BA}">
      <dsp:nvSpPr>
        <dsp:cNvPr id="0" name=""/>
        <dsp:cNvSpPr/>
      </dsp:nvSpPr>
      <dsp:spPr>
        <a:xfrm>
          <a:off x="4105647" y="1945"/>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Post Analysis and Hypothesis Testing</a:t>
          </a:r>
        </a:p>
      </dsp:txBody>
      <dsp:txXfrm>
        <a:off x="4150605" y="46903"/>
        <a:ext cx="2468389" cy="1445067"/>
      </dsp:txXfrm>
    </dsp:sp>
    <dsp:sp modelId="{7797047F-608D-4531-AF01-91984FF76CFC}">
      <dsp:nvSpPr>
        <dsp:cNvPr id="0" name=""/>
        <dsp:cNvSpPr/>
      </dsp:nvSpPr>
      <dsp:spPr>
        <a:xfrm rot="5400000">
          <a:off x="7069042" y="1221416"/>
          <a:ext cx="1910177" cy="230247"/>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00B0F9-CDFD-4CE2-B158-FF9C90C16BC2}">
      <dsp:nvSpPr>
        <dsp:cNvPr id="0" name=""/>
        <dsp:cNvSpPr/>
      </dsp:nvSpPr>
      <dsp:spPr>
        <a:xfrm>
          <a:off x="7508193" y="1945"/>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Predictions and Deployment</a:t>
          </a:r>
        </a:p>
      </dsp:txBody>
      <dsp:txXfrm>
        <a:off x="7553151" y="46903"/>
        <a:ext cx="2468389" cy="1445067"/>
      </dsp:txXfrm>
    </dsp:sp>
    <dsp:sp modelId="{7855C444-5A2E-403A-AE8D-E9804B77089B}">
      <dsp:nvSpPr>
        <dsp:cNvPr id="0" name=""/>
        <dsp:cNvSpPr/>
      </dsp:nvSpPr>
      <dsp:spPr>
        <a:xfrm>
          <a:off x="7508193" y="1920674"/>
          <a:ext cx="2558305" cy="1534983"/>
        </a:xfrm>
        <a:prstGeom prst="roundRect">
          <a:avLst>
            <a:gd name="adj" fmla="val 10000"/>
          </a:avLst>
        </a:prstGeom>
        <a:solidFill>
          <a:schemeClr val="accent2">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Automation</a:t>
          </a:r>
        </a:p>
      </dsp:txBody>
      <dsp:txXfrm>
        <a:off x="7553151" y="1965632"/>
        <a:ext cx="2468389" cy="1445067"/>
      </dsp:txXfrm>
    </dsp:sp>
  </dsp:spTree>
</dsp:drawing>
</file>

<file path=ppt/diagrams/layout1.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1/29/2023</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1/29/2023</a:t>
            </a:fld>
            <a:endParaRPr lang="en-US"/>
          </a:p>
        </p:txBody>
      </p:sp>
      <p:sp>
        <p:nvSpPr>
          <p:cNvPr id="4" name="Rectangle 4"/>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13109" b="29773"/>
          <a:stretch/>
        </p:blipFill>
        <p:spPr>
          <a:xfrm>
            <a:off x="0" y="0"/>
            <a:ext cx="12192000" cy="4648200"/>
          </a:xfrm>
          <a:prstGeom prst="rect">
            <a:avLst/>
          </a:prstGeom>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11430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24400"/>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A9395A22-D4AB-46B0-8C1B-450A5E2AA2DE}"/>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07" cy="685800"/>
          </a:xfrm>
          <a:prstGeom prst="rect">
            <a:avLst/>
          </a:prstGeom>
        </p:spPr>
      </p:pic>
    </p:spTree>
    <p:extLst>
      <p:ext uri="{BB962C8B-B14F-4D97-AF65-F5344CB8AC3E}">
        <p14:creationId xmlns:p14="http://schemas.microsoft.com/office/powerpoint/2010/main" val="2025063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9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8475" b="3435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690799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0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688012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Rectangle 37"/>
          <p:cNvSpPr>
            <a:spLocks noGrp="1"/>
          </p:cNvSpPr>
          <p:nvPr>
            <p:ph type="body" sz="quarter" idx="13"/>
          </p:nvPr>
        </p:nvSpPr>
        <p:spPr>
          <a:xfrm>
            <a:off x="414528" y="381000"/>
            <a:ext cx="9847072" cy="228600"/>
          </a:xfrm>
          <a:solidFill>
            <a:schemeClr val="tx2">
              <a:tint val="40000"/>
            </a:schemeClr>
          </a:solidFill>
        </p:spPr>
        <p:txBody>
          <a:bodyPr anchor="ctr"/>
          <a:lstStyle>
            <a:lvl1pPr>
              <a:buFontTx/>
              <a:buNone/>
              <a:defRPr sz="1100"/>
            </a:lvl1pPr>
            <a:extLst/>
          </a:lstStyle>
          <a:p>
            <a:pPr lvl="0"/>
            <a:r>
              <a:rPr lang="en-US" dirty="0"/>
              <a:t>Click to edit Master text styles</a:t>
            </a:r>
          </a:p>
        </p:txBody>
      </p:sp>
      <p:sp>
        <p:nvSpPr>
          <p:cNvPr id="43" name="Rectangle 37"/>
          <p:cNvSpPr>
            <a:spLocks noGrp="1"/>
          </p:cNvSpPr>
          <p:nvPr>
            <p:ph type="body" sz="quarter" idx="15"/>
          </p:nvPr>
        </p:nvSpPr>
        <p:spPr>
          <a:xfrm>
            <a:off x="406400" y="838200"/>
            <a:ext cx="9855200"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1" name="Rectangle 37"/>
          <p:cNvSpPr>
            <a:spLocks noGrp="1"/>
          </p:cNvSpPr>
          <p:nvPr>
            <p:ph type="body" sz="quarter" idx="17"/>
          </p:nvPr>
        </p:nvSpPr>
        <p:spPr>
          <a:xfrm>
            <a:off x="414528" y="1295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45" name="Rectangle 37"/>
          <p:cNvSpPr>
            <a:spLocks noGrp="1"/>
          </p:cNvSpPr>
          <p:nvPr>
            <p:ph type="body" sz="quarter" idx="19"/>
          </p:nvPr>
        </p:nvSpPr>
        <p:spPr>
          <a:xfrm>
            <a:off x="414528" y="1752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7" name="Rectangle 37"/>
          <p:cNvSpPr>
            <a:spLocks noGrp="1"/>
          </p:cNvSpPr>
          <p:nvPr>
            <p:ph type="body" sz="quarter" idx="21"/>
          </p:nvPr>
        </p:nvSpPr>
        <p:spPr>
          <a:xfrm>
            <a:off x="414528" y="22098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49" name="Rectangle 37"/>
          <p:cNvSpPr>
            <a:spLocks noGrp="1"/>
          </p:cNvSpPr>
          <p:nvPr>
            <p:ph type="body" sz="quarter" idx="23"/>
          </p:nvPr>
        </p:nvSpPr>
        <p:spPr>
          <a:xfrm>
            <a:off x="414528" y="2667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1" name="Rectangle 37"/>
          <p:cNvSpPr>
            <a:spLocks noGrp="1"/>
          </p:cNvSpPr>
          <p:nvPr>
            <p:ph type="body" sz="quarter" idx="25"/>
          </p:nvPr>
        </p:nvSpPr>
        <p:spPr>
          <a:xfrm>
            <a:off x="414528" y="3124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3" name="Rectangle 37"/>
          <p:cNvSpPr>
            <a:spLocks noGrp="1"/>
          </p:cNvSpPr>
          <p:nvPr>
            <p:ph type="body" sz="quarter" idx="27"/>
          </p:nvPr>
        </p:nvSpPr>
        <p:spPr>
          <a:xfrm>
            <a:off x="414528" y="35814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55" name="Rectangle 37"/>
          <p:cNvSpPr>
            <a:spLocks noGrp="1"/>
          </p:cNvSpPr>
          <p:nvPr>
            <p:ph type="body" sz="quarter" idx="29"/>
          </p:nvPr>
        </p:nvSpPr>
        <p:spPr>
          <a:xfrm>
            <a:off x="414528" y="4038600"/>
            <a:ext cx="9847072" cy="228600"/>
          </a:xfrm>
          <a:solidFill>
            <a:schemeClr val="tx2">
              <a:tint val="40000"/>
            </a:schemeClr>
          </a:solidFill>
        </p:spPr>
        <p:txBody>
          <a:bodyPr anchor="ctr"/>
          <a:lstStyle>
            <a:lvl1pPr>
              <a:buFontTx/>
              <a:buNone/>
              <a:defRPr sz="1100" baseline="0"/>
            </a:lvl1pPr>
            <a:extLst/>
          </a:lstStyle>
          <a:p>
            <a:pPr lvl="0"/>
            <a:r>
              <a:rPr lang="en-US"/>
              <a:t>Click to edit Master text styles</a:t>
            </a:r>
          </a:p>
        </p:txBody>
      </p:sp>
      <p:sp>
        <p:nvSpPr>
          <p:cNvPr id="57" name="Rectangle 37"/>
          <p:cNvSpPr>
            <a:spLocks noGrp="1"/>
          </p:cNvSpPr>
          <p:nvPr>
            <p:ph type="body" sz="quarter" idx="31"/>
          </p:nvPr>
        </p:nvSpPr>
        <p:spPr>
          <a:xfrm>
            <a:off x="414528" y="44958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6" name="Rectangle 37"/>
          <p:cNvSpPr>
            <a:spLocks noGrp="1"/>
          </p:cNvSpPr>
          <p:nvPr>
            <p:ph type="body" sz="quarter" idx="33"/>
          </p:nvPr>
        </p:nvSpPr>
        <p:spPr>
          <a:xfrm>
            <a:off x="414528" y="49530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28" name="Rectangle 37"/>
          <p:cNvSpPr>
            <a:spLocks noGrp="1"/>
          </p:cNvSpPr>
          <p:nvPr>
            <p:ph type="body" sz="quarter" idx="35"/>
          </p:nvPr>
        </p:nvSpPr>
        <p:spPr>
          <a:xfrm>
            <a:off x="414528" y="5410200"/>
            <a:ext cx="9847072" cy="228600"/>
          </a:xfrm>
          <a:solidFill>
            <a:schemeClr val="tx2">
              <a:tint val="40000"/>
            </a:schemeClr>
          </a:solidFill>
        </p:spPr>
        <p:txBody>
          <a:bodyPr anchor="ctr"/>
          <a:lstStyle>
            <a:lvl1pPr>
              <a:buFontTx/>
              <a:buNone/>
              <a:defRPr sz="1100"/>
            </a:lvl1pPr>
            <a:extLst/>
          </a:lstStyle>
          <a:p>
            <a:pPr lvl="0"/>
            <a:r>
              <a:rPr lang="en-US"/>
              <a:t>Click to edit Master text styles</a:t>
            </a:r>
          </a:p>
        </p:txBody>
      </p:sp>
      <p:sp>
        <p:nvSpPr>
          <p:cNvPr id="98" name="Rectangle 37"/>
          <p:cNvSpPr>
            <a:spLocks noGrp="1"/>
          </p:cNvSpPr>
          <p:nvPr>
            <p:ph type="body" sz="quarter" idx="14"/>
          </p:nvPr>
        </p:nvSpPr>
        <p:spPr>
          <a:xfrm>
            <a:off x="10261600" y="381000"/>
            <a:ext cx="914400" cy="228600"/>
          </a:xfrm>
          <a:solidFill>
            <a:schemeClr val="tx2"/>
          </a:solidFill>
        </p:spPr>
        <p:txBody>
          <a:bodyPr anchor="ctr"/>
          <a:lstStyle>
            <a:lvl1pPr algn="r">
              <a:buFontTx/>
              <a:buNone/>
              <a:defRPr sz="1050">
                <a:solidFill>
                  <a:schemeClr val="bg1"/>
                </a:solidFill>
              </a:defRPr>
            </a:lvl1pPr>
            <a:extLst/>
          </a:lstStyle>
          <a:p>
            <a:pPr lvl="0"/>
            <a:r>
              <a:rPr lang="en-US" dirty="0"/>
              <a:t>Click to edit Master text styles</a:t>
            </a:r>
          </a:p>
        </p:txBody>
      </p:sp>
      <p:sp>
        <p:nvSpPr>
          <p:cNvPr id="44" name="Rectangle 37"/>
          <p:cNvSpPr>
            <a:spLocks noGrp="1"/>
          </p:cNvSpPr>
          <p:nvPr>
            <p:ph type="body" sz="quarter" idx="16"/>
          </p:nvPr>
        </p:nvSpPr>
        <p:spPr>
          <a:xfrm>
            <a:off x="10261600" y="8382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2" name="Rectangle 37"/>
          <p:cNvSpPr>
            <a:spLocks noGrp="1"/>
          </p:cNvSpPr>
          <p:nvPr>
            <p:ph type="body" sz="quarter" idx="18"/>
          </p:nvPr>
        </p:nvSpPr>
        <p:spPr>
          <a:xfrm>
            <a:off x="10261600" y="1295400"/>
            <a:ext cx="914400" cy="228600"/>
          </a:xfrm>
          <a:solidFill>
            <a:schemeClr val="tx2"/>
          </a:solidFill>
        </p:spPr>
        <p:txBody>
          <a:bodyPr anchor="ctr"/>
          <a:lstStyle>
            <a:lvl1pPr algn="r">
              <a:buFontTx/>
              <a:buNone/>
              <a:defRPr sz="1100">
                <a:solidFill>
                  <a:schemeClr val="bg1"/>
                </a:solidFill>
              </a:defRPr>
            </a:lvl1pPr>
            <a:extLst/>
          </a:lstStyle>
          <a:p>
            <a:pPr lvl="0"/>
            <a:r>
              <a:rPr lang="en-US" dirty="0"/>
              <a:t>Click to edit Master text styles</a:t>
            </a:r>
          </a:p>
        </p:txBody>
      </p:sp>
      <p:sp>
        <p:nvSpPr>
          <p:cNvPr id="46" name="Rectangle 37"/>
          <p:cNvSpPr>
            <a:spLocks noGrp="1"/>
          </p:cNvSpPr>
          <p:nvPr>
            <p:ph type="body" sz="quarter" idx="20"/>
          </p:nvPr>
        </p:nvSpPr>
        <p:spPr>
          <a:xfrm>
            <a:off x="10261600" y="1752600"/>
            <a:ext cx="914400" cy="228600"/>
          </a:xfrm>
          <a:solidFill>
            <a:schemeClr val="tx2"/>
          </a:solidFill>
        </p:spPr>
        <p:txBody>
          <a:bodyPr anchor="ctr"/>
          <a:lstStyle>
            <a:lvl1pPr algn="r">
              <a:buFontTx/>
              <a:buNone/>
              <a:defRPr sz="1100">
                <a:solidFill>
                  <a:schemeClr val="bg1"/>
                </a:solidFill>
              </a:defRPr>
            </a:lvl1pPr>
            <a:extLst/>
          </a:lstStyle>
          <a:p>
            <a:pPr lvl="0"/>
            <a:endParaRPr lang="en-US" dirty="0"/>
          </a:p>
        </p:txBody>
      </p:sp>
      <p:sp>
        <p:nvSpPr>
          <p:cNvPr id="48" name="Rectangle 37"/>
          <p:cNvSpPr>
            <a:spLocks noGrp="1"/>
          </p:cNvSpPr>
          <p:nvPr>
            <p:ph type="body" sz="quarter" idx="22"/>
          </p:nvPr>
        </p:nvSpPr>
        <p:spPr>
          <a:xfrm>
            <a:off x="10261600" y="2209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0" name="Rectangle 37"/>
          <p:cNvSpPr>
            <a:spLocks noGrp="1"/>
          </p:cNvSpPr>
          <p:nvPr>
            <p:ph type="body" sz="quarter" idx="24"/>
          </p:nvPr>
        </p:nvSpPr>
        <p:spPr>
          <a:xfrm>
            <a:off x="10261600" y="2667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2" name="Rectangle 37"/>
          <p:cNvSpPr>
            <a:spLocks noGrp="1"/>
          </p:cNvSpPr>
          <p:nvPr>
            <p:ph type="body" sz="quarter" idx="26"/>
          </p:nvPr>
        </p:nvSpPr>
        <p:spPr>
          <a:xfrm>
            <a:off x="10261600" y="3124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4" name="Rectangle 37"/>
          <p:cNvSpPr>
            <a:spLocks noGrp="1"/>
          </p:cNvSpPr>
          <p:nvPr>
            <p:ph type="body" sz="quarter" idx="28"/>
          </p:nvPr>
        </p:nvSpPr>
        <p:spPr>
          <a:xfrm>
            <a:off x="10261600" y="3581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6" name="Rectangle 37"/>
          <p:cNvSpPr>
            <a:spLocks noGrp="1"/>
          </p:cNvSpPr>
          <p:nvPr>
            <p:ph type="body" sz="quarter" idx="30"/>
          </p:nvPr>
        </p:nvSpPr>
        <p:spPr>
          <a:xfrm>
            <a:off x="10261600" y="40386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58" name="Rectangle 37"/>
          <p:cNvSpPr>
            <a:spLocks noGrp="1"/>
          </p:cNvSpPr>
          <p:nvPr>
            <p:ph type="body" sz="quarter" idx="32"/>
          </p:nvPr>
        </p:nvSpPr>
        <p:spPr>
          <a:xfrm>
            <a:off x="10261600" y="44958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7" name="Rectangle 37"/>
          <p:cNvSpPr>
            <a:spLocks noGrp="1"/>
          </p:cNvSpPr>
          <p:nvPr>
            <p:ph type="body" sz="quarter" idx="34"/>
          </p:nvPr>
        </p:nvSpPr>
        <p:spPr>
          <a:xfrm>
            <a:off x="10261600" y="49530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29" name="Rectangle 37"/>
          <p:cNvSpPr>
            <a:spLocks noGrp="1"/>
          </p:cNvSpPr>
          <p:nvPr>
            <p:ph type="body" sz="quarter" idx="36"/>
          </p:nvPr>
        </p:nvSpPr>
        <p:spPr>
          <a:xfrm>
            <a:off x="10261600" y="54102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
        <p:nvSpPr>
          <p:cNvPr id="30" name="Rectangle 37"/>
          <p:cNvSpPr>
            <a:spLocks noGrp="1"/>
          </p:cNvSpPr>
          <p:nvPr>
            <p:ph type="body" sz="quarter" idx="37"/>
          </p:nvPr>
        </p:nvSpPr>
        <p:spPr>
          <a:xfrm>
            <a:off x="414528" y="5867400"/>
            <a:ext cx="9847072" cy="228600"/>
          </a:xfrm>
          <a:solidFill>
            <a:schemeClr val="tx2">
              <a:tint val="40000"/>
            </a:schemeClr>
          </a:solidFill>
        </p:spPr>
        <p:txBody>
          <a:bodyPr anchor="ctr">
            <a:noAutofit/>
          </a:bodyPr>
          <a:lstStyle>
            <a:lvl1pPr>
              <a:buFontTx/>
              <a:buNone/>
              <a:defRPr sz="1100"/>
            </a:lvl1pPr>
            <a:extLst/>
          </a:lstStyle>
          <a:p>
            <a:pPr lvl="0"/>
            <a:r>
              <a:rPr lang="en-US"/>
              <a:t>Click to edit Master text styles</a:t>
            </a:r>
          </a:p>
        </p:txBody>
      </p:sp>
      <p:sp>
        <p:nvSpPr>
          <p:cNvPr id="31" name="Rectangle 37"/>
          <p:cNvSpPr>
            <a:spLocks noGrp="1"/>
          </p:cNvSpPr>
          <p:nvPr>
            <p:ph type="body" sz="quarter" idx="38"/>
          </p:nvPr>
        </p:nvSpPr>
        <p:spPr>
          <a:xfrm>
            <a:off x="10261600" y="5867400"/>
            <a:ext cx="914400" cy="228600"/>
          </a:xfrm>
          <a:solidFill>
            <a:schemeClr val="tx2"/>
          </a:solidFill>
        </p:spPr>
        <p:txBody>
          <a:bodyPr anchor="ctr"/>
          <a:lstStyle>
            <a:lvl1pPr algn="r">
              <a:buFontTx/>
              <a:buNone/>
              <a:defRPr sz="1100">
                <a:solidFill>
                  <a:schemeClr val="bg1"/>
                </a:solidFill>
              </a:defRPr>
            </a:lvl1pPr>
            <a:extLst/>
          </a:lstStyle>
          <a:p>
            <a:pPr lvl="0"/>
            <a:r>
              <a:rPr lang="en-US"/>
              <a:t>Click to edit Master text styles</a:t>
            </a:r>
          </a:p>
        </p:txBody>
      </p:sp>
    </p:spTree>
    <p:extLst>
      <p:ext uri="{BB962C8B-B14F-4D97-AF65-F5344CB8AC3E}">
        <p14:creationId xmlns:p14="http://schemas.microsoft.com/office/powerpoint/2010/main" val="348810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6996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2col">
    <p:spTree>
      <p:nvGrpSpPr>
        <p:cNvPr id="1" name=""/>
        <p:cNvGrpSpPr/>
        <p:nvPr/>
      </p:nvGrpSpPr>
      <p:grpSpPr>
        <a:xfrm>
          <a:off x="0" y="0"/>
          <a:ext cx="0" cy="0"/>
          <a:chOff x="0" y="0"/>
          <a:chExt cx="0" cy="0"/>
        </a:xfrm>
      </p:grpSpPr>
      <p:sp>
        <p:nvSpPr>
          <p:cNvPr id="14" name="Text Placeholder 2"/>
          <p:cNvSpPr>
            <a:spLocks noGrp="1"/>
          </p:cNvSpPr>
          <p:nvPr>
            <p:ph type="body" sz="quarter" idx="14"/>
          </p:nvPr>
        </p:nvSpPr>
        <p:spPr>
          <a:xfrm>
            <a:off x="406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15"/>
          </p:nvPr>
        </p:nvSpPr>
        <p:spPr>
          <a:xfrm>
            <a:off x="5994400" y="1066800"/>
            <a:ext cx="5181600" cy="5029200"/>
          </a:xfrm>
        </p:spPr>
        <p:txBody>
          <a:bodyPr spcCol="0"/>
          <a:lstStyle>
            <a:lvl1pPr>
              <a:defRPr sz="1400"/>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8"/>
          <p:cNvSpPr>
            <a:spLocks noGrp="1"/>
          </p:cNvSpPr>
          <p:nvPr>
            <p:ph type="body" sz="quarter" idx="16"/>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756848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400" y="4343400"/>
            <a:ext cx="10769600" cy="1981200"/>
          </a:xfrm>
        </p:spPr>
        <p:txBody>
          <a:bodyPr numCol="3"/>
          <a:lstStyle>
            <a:lvl1pPr>
              <a:defRPr baseline="0"/>
            </a:lvl1pPr>
            <a:lvl2pPr marL="0" indent="0">
              <a:defRPr/>
            </a:lvl2pPr>
          </a:lstStyle>
          <a:p>
            <a:pPr lvl="0"/>
            <a:r>
              <a:rPr lang="en-US" dirty="0"/>
              <a:t>Click to edit Master text styles</a:t>
            </a:r>
          </a:p>
          <a:p>
            <a:pPr lvl="1"/>
            <a:r>
              <a:rPr lang="en-US" dirty="0"/>
              <a:t>Second level</a:t>
            </a:r>
          </a:p>
        </p:txBody>
      </p:sp>
      <p:sp>
        <p:nvSpPr>
          <p:cNvPr id="12" name="Picture Placeholder 11"/>
          <p:cNvSpPr>
            <a:spLocks noGrp="1"/>
          </p:cNvSpPr>
          <p:nvPr>
            <p:ph type="pic" sz="quarter" idx="14"/>
          </p:nvPr>
        </p:nvSpPr>
        <p:spPr>
          <a:xfrm>
            <a:off x="406400" y="838200"/>
            <a:ext cx="10769600" cy="3200400"/>
          </a:xfrm>
        </p:spPr>
        <p:txBody>
          <a:bodyPr/>
          <a:lstStyle/>
          <a:p>
            <a:endParaRPr lang="en-US" dirty="0"/>
          </a:p>
        </p:txBody>
      </p:sp>
      <p:sp>
        <p:nvSpPr>
          <p:cNvPr id="5" name="Rectangle 8"/>
          <p:cNvSpPr>
            <a:spLocks noGrp="1"/>
          </p:cNvSpPr>
          <p:nvPr>
            <p:ph type="body" sz="quarter" idx="15"/>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dirty="0"/>
              <a:t>Click to edit Master text styles</a:t>
            </a:r>
          </a:p>
        </p:txBody>
      </p:sp>
    </p:spTree>
    <p:extLst>
      <p:ext uri="{BB962C8B-B14F-4D97-AF65-F5344CB8AC3E}">
        <p14:creationId xmlns:p14="http://schemas.microsoft.com/office/powerpoint/2010/main" val="1747919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Chart">
    <p:spTree>
      <p:nvGrpSpPr>
        <p:cNvPr id="1" name=""/>
        <p:cNvGrpSpPr/>
        <p:nvPr/>
      </p:nvGrpSpPr>
      <p:grpSpPr>
        <a:xfrm>
          <a:off x="0" y="0"/>
          <a:ext cx="0" cy="0"/>
          <a:chOff x="0" y="0"/>
          <a:chExt cx="0" cy="0"/>
        </a:xfrm>
      </p:grpSpPr>
      <p:sp>
        <p:nvSpPr>
          <p:cNvPr id="5" name="Chart Placeholder 4"/>
          <p:cNvSpPr>
            <a:spLocks noGrp="1"/>
          </p:cNvSpPr>
          <p:nvPr>
            <p:ph type="chart" sz="quarter" idx="10"/>
          </p:nvPr>
        </p:nvSpPr>
        <p:spPr>
          <a:xfrm>
            <a:off x="914400" y="533400"/>
            <a:ext cx="10160000" cy="5715000"/>
          </a:xfrm>
        </p:spPr>
        <p:txBody>
          <a:bodyPr/>
          <a:lstStyle/>
          <a:p>
            <a:endParaRPr lang="en-US"/>
          </a:p>
        </p:txBody>
      </p:sp>
    </p:spTree>
    <p:extLst>
      <p:ext uri="{BB962C8B-B14F-4D97-AF65-F5344CB8AC3E}">
        <p14:creationId xmlns:p14="http://schemas.microsoft.com/office/powerpoint/2010/main" val="2127810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hade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a:t>Click to edit Master title style</a:t>
            </a:r>
            <a:endParaRPr lang="en-US" dirty="0"/>
          </a:p>
        </p:txBody>
      </p:sp>
    </p:spTree>
    <p:extLst>
      <p:ext uri="{BB962C8B-B14F-4D97-AF65-F5344CB8AC3E}">
        <p14:creationId xmlns:p14="http://schemas.microsoft.com/office/powerpoint/2010/main" val="618800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1A6613"/>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044054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lumMod val="50000"/>
                  </a:schemeClr>
                </a:solidFill>
              </a:defRPr>
            </a:lvl1pPr>
            <a:extLst/>
          </a:lstStyle>
          <a:p>
            <a:r>
              <a:rPr lang="en-US" dirty="0"/>
              <a:t>Click to edit Master title style</a:t>
            </a:r>
          </a:p>
        </p:txBody>
      </p:sp>
    </p:spTree>
    <p:extLst>
      <p:ext uri="{BB962C8B-B14F-4D97-AF65-F5344CB8AC3E}">
        <p14:creationId xmlns:p14="http://schemas.microsoft.com/office/powerpoint/2010/main" val="413276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11247" b="31619"/>
          <a:stretch/>
        </p:blipFill>
        <p:spPr bwMode="auto">
          <a:xfrm>
            <a:off x="0" y="0"/>
            <a:ext cx="12192000" cy="464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463E38">
              <a:alpha val="65882"/>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E12809C4-E326-49E0-B94B-F7E41C55A878}"/>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620417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Section Divide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lumMod val="50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MasonMRev.png"/>
          <p:cNvPicPr>
            <a:picLocks noChangeAspect="1"/>
          </p:cNvPicPr>
          <p:nvPr userDrawn="1"/>
        </p:nvPicPr>
        <p:blipFill>
          <a:blip r:embed="rId2">
            <a:alphaModFix amt="41000"/>
            <a:extLst>
              <a:ext uri="{28A0092B-C50C-407E-A947-70E740481C1C}">
                <a14:useLocalDpi xmlns:a14="http://schemas.microsoft.com/office/drawing/2010/main" val="0"/>
              </a:ext>
            </a:extLst>
          </a:blip>
          <a:srcRect l="19559" t="20023" r="-497" b="5925"/>
          <a:stretch>
            <a:fillRect/>
          </a:stretch>
        </p:blipFill>
        <p:spPr bwMode="auto">
          <a:xfrm>
            <a:off x="0" y="0"/>
            <a:ext cx="13326533" cy="6858000"/>
          </a:xfrm>
          <a:prstGeom prst="rect">
            <a:avLst/>
          </a:prstGeom>
          <a:noFill/>
          <a:ln>
            <a:noFill/>
          </a:ln>
          <a:extLst>
            <a:ext uri="{909E8E84-426E-40dd-AFC4-6F175D3DCCD1}">
              <a14:hiddenFill xmlns="" xmlns:a14="http://schemas.microsoft.com/office/drawing/2010/main">
                <a:solidFill>
                  <a:srgbClr val="FFFFFF">
                    <a:alpha val="4117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a:ln>
            <a:noFill/>
          </a:ln>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289099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5"/>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4" name="Picture 7" descr="Johnson-Center_Architecural_Detai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717" y="0"/>
            <a:ext cx="11834283" cy="6858000"/>
          </a:xfrm>
          <a:prstGeom prst="rect">
            <a:avLst/>
          </a:prstGeom>
          <a:solidFill>
            <a:schemeClr val="accent5"/>
          </a:solidFill>
          <a:ln w="25400" cap="rnd" cmpd="sng" algn="ctr">
            <a:noFill/>
            <a:prstDash val="solid"/>
          </a:ln>
          <a:effectLst/>
          <a:extLst>
            <a:ext uri="{91240B29-F687-4f45-9708-019B960494DF}">
              <a14:hiddenLine xmlns="" xmlns:a14="http://schemas.microsoft.com/office/drawing/2010/main" w="9525">
                <a:solidFill>
                  <a:srgbClr val="000000"/>
                </a:solidFill>
                <a:miter lim="800000"/>
                <a:headEnd/>
                <a:tailEnd/>
              </a14:hiddenLine>
            </a:ext>
          </a:extLst>
        </p:spPr>
      </p:pic>
      <p:sp>
        <p:nvSpPr>
          <p:cNvPr id="14"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4046739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rgbClr val="DFBD17"/>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11" name="Picture 10" descr="Bull Run_Architecural_Detail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9448800" cy="693582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80680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7" name="Rectangle 6"/>
          <p:cNvSpPr/>
          <p:nvPr userDrawn="1"/>
        </p:nvSpPr>
        <p:spPr>
          <a:xfrm>
            <a:off x="0" y="0"/>
            <a:ext cx="12192000" cy="6889750"/>
          </a:xfrm>
          <a:prstGeom prst="rect">
            <a:avLst/>
          </a:prstGeom>
          <a:solidFill>
            <a:schemeClr val="tx2"/>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pic>
        <p:nvPicPr>
          <p:cNvPr id="2" name="Picture 1" descr="Founder's Hall_Architecural Details.png"/>
          <p:cNvPicPr>
            <a:picLocks noChangeAspect="1"/>
          </p:cNvPicPr>
          <p:nvPr userDrawn="1"/>
        </p:nvPicPr>
        <p:blipFill rotWithShape="1">
          <a:blip r:embed="rId2">
            <a:extLst>
              <a:ext uri="{28A0092B-C50C-407E-A947-70E740481C1C}">
                <a14:useLocalDpi xmlns:a14="http://schemas.microsoft.com/office/drawing/2010/main" val="0"/>
              </a:ext>
            </a:extLst>
          </a:blip>
          <a:srcRect r="39063"/>
          <a:stretch/>
        </p:blipFill>
        <p:spPr>
          <a:xfrm>
            <a:off x="4978400" y="0"/>
            <a:ext cx="7213600" cy="6890412"/>
          </a:xfrm>
          <a:prstGeom prst="rect">
            <a:avLst/>
          </a:prstGeom>
        </p:spPr>
      </p:pic>
      <p:sp>
        <p:nvSpPr>
          <p:cNvPr id="8" name="Title 13"/>
          <p:cNvSpPr>
            <a:spLocks noGrp="1"/>
          </p:cNvSpPr>
          <p:nvPr>
            <p:ph type="ctrTitle"/>
          </p:nvPr>
        </p:nvSpPr>
        <p:spPr>
          <a:xfrm>
            <a:off x="304800" y="533400"/>
            <a:ext cx="9652000" cy="533400"/>
          </a:xfrm>
          <a:prstGeom prst="rect">
            <a:avLst/>
          </a:prstGeom>
          <a:noFill/>
        </p:spPr>
        <p:txBody>
          <a:bodyPr vert="horz"/>
          <a:lstStyle>
            <a:lvl1pPr algn="l">
              <a:defRPr sz="2000" b="0" cap="all" spc="150" baseline="0">
                <a:solidFill>
                  <a:schemeClr val="bg1"/>
                </a:solidFill>
              </a:defRPr>
            </a:lvl1pPr>
            <a:extLst/>
          </a:lstStyle>
          <a:p>
            <a:r>
              <a:rPr lang="en-US" dirty="0"/>
              <a:t>Click to edit Master title style</a:t>
            </a:r>
          </a:p>
        </p:txBody>
      </p:sp>
    </p:spTree>
    <p:extLst>
      <p:ext uri="{BB962C8B-B14F-4D97-AF65-F5344CB8AC3E}">
        <p14:creationId xmlns:p14="http://schemas.microsoft.com/office/powerpoint/2010/main" val="17258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5512" b="37358"/>
          <a:stretch/>
        </p:blipFill>
        <p:spPr bwMode="auto">
          <a:xfrm>
            <a:off x="0" y="-7938"/>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rgbClr val="FFBA03">
              <a:alpha val="66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10" name="Picture 9">
            <a:extLst>
              <a:ext uri="{FF2B5EF4-FFF2-40B4-BE49-F238E27FC236}">
                <a16:creationId xmlns:a16="http://schemas.microsoft.com/office/drawing/2014/main" id="{907868BA-A8EF-4602-B992-84D470E0FE34}"/>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6" cy="685800"/>
          </a:xfrm>
          <a:prstGeom prst="rect">
            <a:avLst/>
          </a:prstGeom>
        </p:spPr>
      </p:pic>
    </p:spTree>
    <p:extLst>
      <p:ext uri="{BB962C8B-B14F-4D97-AF65-F5344CB8AC3E}">
        <p14:creationId xmlns:p14="http://schemas.microsoft.com/office/powerpoint/2010/main" val="27828429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6315" b="16259"/>
          <a:stretch/>
        </p:blipFill>
        <p:spPr bwMode="auto">
          <a:xfrm>
            <a:off x="0" y="0"/>
            <a:ext cx="12192000" cy="4656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tx1">
              <a:alpha val="66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BFD937DF-8F61-4975-906D-E6F414A095FB}"/>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212128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488" b="19597"/>
          <a:stretch/>
        </p:blipFill>
        <p:spPr bwMode="auto">
          <a:xfrm>
            <a:off x="0" y="-152400"/>
            <a:ext cx="121920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7517906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5_Title">
    <p:spTree>
      <p:nvGrpSpPr>
        <p:cNvPr id="1" name=""/>
        <p:cNvGrpSpPr/>
        <p:nvPr/>
      </p:nvGrpSpPr>
      <p:grpSpPr>
        <a:xfrm>
          <a:off x="0" y="0"/>
          <a:ext cx="0" cy="0"/>
          <a:chOff x="0" y="0"/>
          <a:chExt cx="0" cy="0"/>
        </a:xfrm>
      </p:grpSpPr>
      <p:pic>
        <p:nvPicPr>
          <p:cNvPr id="4"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t="21535" b="21369"/>
          <a:stretch/>
        </p:blipFill>
        <p:spPr bwMode="auto">
          <a:xfrm>
            <a:off x="0" y="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32146382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6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34" b="21434"/>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71416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7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87" b="21487"/>
          <a:stretch/>
        </p:blipFill>
        <p:spPr bwMode="auto">
          <a:xfrm>
            <a:off x="0" y="3081"/>
            <a:ext cx="12192000" cy="464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15023358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8_Titl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email">
            <a:extLst>
              <a:ext uri="{28A0092B-C50C-407E-A947-70E740481C1C}">
                <a14:useLocalDpi xmlns:a14="http://schemas.microsoft.com/office/drawing/2010/main" val="0"/>
              </a:ext>
            </a:extLst>
          </a:blip>
          <a:srcRect t="21416" b="21416"/>
          <a:stretch/>
        </p:blipFill>
        <p:spPr bwMode="auto">
          <a:xfrm>
            <a:off x="0" y="3081"/>
            <a:ext cx="12192000" cy="4646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10"/>
          <p:cNvSpPr/>
          <p:nvPr userDrawn="1"/>
        </p:nvSpPr>
        <p:spPr>
          <a:xfrm>
            <a:off x="0" y="4038600"/>
            <a:ext cx="12192000" cy="609600"/>
          </a:xfrm>
          <a:prstGeom prst="rect">
            <a:avLst/>
          </a:prstGeom>
          <a:solidFill>
            <a:schemeClr val="accent4">
              <a:lumMod val="50000"/>
              <a:alpha val="75000"/>
            </a:schemeClr>
          </a:solidFill>
          <a:ln w="25400" cap="rnd" cmpd="sng" algn="ctr">
            <a:noFill/>
            <a:prstDash val="solid"/>
          </a:ln>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t> </a:t>
            </a:r>
          </a:p>
        </p:txBody>
      </p:sp>
      <p:sp>
        <p:nvSpPr>
          <p:cNvPr id="2" name="Rectangle 2"/>
          <p:cNvSpPr>
            <a:spLocks noGrp="1"/>
          </p:cNvSpPr>
          <p:nvPr>
            <p:ph type="ctrTitle"/>
          </p:nvPr>
        </p:nvSpPr>
        <p:spPr>
          <a:xfrm>
            <a:off x="304800" y="4114800"/>
            <a:ext cx="9652000" cy="533400"/>
          </a:xfrm>
          <a:prstGeom prst="rect">
            <a:avLst/>
          </a:prstGeom>
          <a:noFill/>
        </p:spPr>
        <p:txBody>
          <a:bodyPr vert="horz"/>
          <a:lstStyle>
            <a:lvl1pPr algn="l">
              <a:defRPr sz="2400" b="1" cap="all" spc="150" baseline="0">
                <a:solidFill>
                  <a:schemeClr val="bg1"/>
                </a:solidFill>
              </a:defRPr>
            </a:lvl1pPr>
            <a:extLst/>
          </a:lstStyle>
          <a:p>
            <a:r>
              <a:rPr lang="en-US" dirty="0"/>
              <a:t>Click to edit Master title style</a:t>
            </a:r>
          </a:p>
        </p:txBody>
      </p:sp>
      <p:sp>
        <p:nvSpPr>
          <p:cNvPr id="3" name="Rectangle 3"/>
          <p:cNvSpPr>
            <a:spLocks noGrp="1"/>
          </p:cNvSpPr>
          <p:nvPr>
            <p:ph type="subTitle" idx="1"/>
          </p:nvPr>
        </p:nvSpPr>
        <p:spPr>
          <a:xfrm>
            <a:off x="304800" y="4706112"/>
            <a:ext cx="9144000" cy="1828800"/>
          </a:xfrm>
          <a:solidFill>
            <a:schemeClr val="bg1"/>
          </a:solidFill>
        </p:spPr>
        <p:txBody>
          <a:bodyPr/>
          <a:lstStyle>
            <a:lvl1pPr marL="0" indent="0" algn="l">
              <a:buNone/>
              <a:defRPr sz="2000" b="1">
                <a:solidFill>
                  <a:schemeClr val="accent4">
                    <a:shade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Master subtitle style</a:t>
            </a:r>
          </a:p>
        </p:txBody>
      </p:sp>
      <p:pic>
        <p:nvPicPr>
          <p:cNvPr id="8" name="Picture 7">
            <a:extLst>
              <a:ext uri="{FF2B5EF4-FFF2-40B4-BE49-F238E27FC236}">
                <a16:creationId xmlns:a16="http://schemas.microsoft.com/office/drawing/2014/main" id="{3FE3F39E-4BAF-42FB-8F19-467EBC9E4B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9956800" y="6096000"/>
            <a:ext cx="2153015" cy="685800"/>
          </a:xfrm>
          <a:prstGeom prst="rect">
            <a:avLst/>
          </a:prstGeom>
        </p:spPr>
      </p:pic>
    </p:spTree>
    <p:extLst>
      <p:ext uri="{BB962C8B-B14F-4D97-AF65-F5344CB8AC3E}">
        <p14:creationId xmlns:p14="http://schemas.microsoft.com/office/powerpoint/2010/main" val="4285400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785600" y="0"/>
            <a:ext cx="406400" cy="6858000"/>
          </a:xfrm>
          <a:prstGeom prst="rect">
            <a:avLst/>
          </a:prstGeom>
          <a:solidFill>
            <a:schemeClr val="tx1"/>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027" name="Rectangle 3"/>
          <p:cNvSpPr>
            <a:spLocks noGrp="1"/>
          </p:cNvSpPr>
          <p:nvPr>
            <p:ph type="body" idx="1"/>
          </p:nvPr>
        </p:nvSpPr>
        <p:spPr bwMode="auto">
          <a:xfrm>
            <a:off x="508000" y="381000"/>
            <a:ext cx="106680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Rectangle 10"/>
          <p:cNvSpPr/>
          <p:nvPr/>
        </p:nvSpPr>
        <p:spPr>
          <a:xfrm>
            <a:off x="0" y="0"/>
            <a:ext cx="101600" cy="6858000"/>
          </a:xfrm>
          <a:prstGeom prst="rect">
            <a:avLst/>
          </a:prstGeom>
          <a:solidFill>
            <a:schemeClr val="tx2"/>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p>
        </p:txBody>
      </p:sp>
      <p:sp>
        <p:nvSpPr>
          <p:cNvPr id="13" name="Rectangle 34"/>
          <p:cNvSpPr txBox="1">
            <a:spLocks/>
          </p:cNvSpPr>
          <p:nvPr/>
        </p:nvSpPr>
        <p:spPr>
          <a:xfrm>
            <a:off x="6197600" y="6477000"/>
            <a:ext cx="4978400" cy="304800"/>
          </a:xfrm>
          <a:prstGeom prst="rect">
            <a:avLst/>
          </a:prstGeom>
        </p:spPr>
        <p:txBody>
          <a:bodyPr rIns="0"/>
          <a:lstStyle>
            <a:lvl1pPr marL="0" algn="l" rtl="0" latinLnBrk="0">
              <a:defRPr sz="900" kern="1200" cap="all" spc="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r" fontAlgn="auto">
              <a:spcBef>
                <a:spcPts val="0"/>
              </a:spcBef>
              <a:spcAft>
                <a:spcPts val="0"/>
              </a:spcAft>
              <a:defRPr/>
            </a:pPr>
            <a:r>
              <a:rPr lang="en-US" sz="900" kern="0" spc="150" dirty="0">
                <a:solidFill>
                  <a:srgbClr val="000000"/>
                </a:solidFill>
              </a:rPr>
              <a:t>GEORGE MASON UNIVERSITY</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07" r:id="rId4"/>
    <p:sldLayoutId id="2147483708" r:id="rId5"/>
    <p:sldLayoutId id="2147483729" r:id="rId6"/>
    <p:sldLayoutId id="2147483730" r:id="rId7"/>
    <p:sldLayoutId id="2147483731" r:id="rId8"/>
    <p:sldLayoutId id="2147483732" r:id="rId9"/>
    <p:sldLayoutId id="2147483733" r:id="rId10"/>
    <p:sldLayoutId id="2147483734" r:id="rId11"/>
    <p:sldLayoutId id="2147483709" r:id="rId12"/>
    <p:sldLayoutId id="2147483710" r:id="rId13"/>
    <p:sldLayoutId id="2147483711" r:id="rId14"/>
    <p:sldLayoutId id="2147483714" r:id="rId15"/>
    <p:sldLayoutId id="2147483728" r:id="rId16"/>
    <p:sldLayoutId id="2147483712" r:id="rId17"/>
    <p:sldLayoutId id="2147483725" r:id="rId18"/>
    <p:sldLayoutId id="2147483726" r:id="rId19"/>
    <p:sldLayoutId id="2147483727" r:id="rId20"/>
    <p:sldLayoutId id="2147483713" r:id="rId21"/>
    <p:sldLayoutId id="2147483717" r:id="rId22"/>
    <p:sldLayoutId id="2147483724" r:id="rId23"/>
  </p:sldLayoutIdLst>
  <p:hf sldNum="0" hdr="0" ftr="0" dt="0"/>
  <p:txStyles>
    <p:titleStyle>
      <a:lvl1pPr algn="l" rtl="0" eaLnBrk="1" fontAlgn="base" hangingPunct="1">
        <a:spcBef>
          <a:spcPct val="0"/>
        </a:spcBef>
        <a:spcAft>
          <a:spcPct val="0"/>
        </a:spcAft>
        <a:defRPr sz="2400" cap="small">
          <a:solidFill>
            <a:schemeClr val="bg1"/>
          </a:solidFill>
          <a:latin typeface="+mj-lt"/>
          <a:ea typeface="ＭＳ Ｐゴシック" charset="0"/>
          <a:cs typeface="ＭＳ Ｐゴシック" charset="0"/>
        </a:defRPr>
      </a:lvl1pPr>
      <a:lvl2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2pPr>
      <a:lvl3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3pPr>
      <a:lvl4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4pPr>
      <a:lvl5pPr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400">
          <a:solidFill>
            <a:schemeClr val="bg1"/>
          </a:solidFill>
          <a:latin typeface="Calibri" charset="0"/>
          <a:ea typeface="ＭＳ Ｐゴシック" charset="0"/>
          <a:cs typeface="ＭＳ Ｐゴシック" charset="0"/>
        </a:defRPr>
      </a:lvl9pPr>
      <a:extLst/>
    </p:titleStyle>
    <p:body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sz="2400" dirty="0"/>
              <a:t>Sprint 1 Status Update</a:t>
            </a:r>
          </a:p>
        </p:txBody>
      </p:sp>
      <p:sp>
        <p:nvSpPr>
          <p:cNvPr id="3" name="Subtitle 2"/>
          <p:cNvSpPr>
            <a:spLocks noGrp="1"/>
          </p:cNvSpPr>
          <p:nvPr>
            <p:ph type="subTitle" idx="1"/>
          </p:nvPr>
        </p:nvSpPr>
        <p:spPr>
          <a:xfrm>
            <a:off x="304800" y="4706112"/>
            <a:ext cx="9144000" cy="1828800"/>
          </a:xfrm>
        </p:spPr>
        <p:txBody>
          <a:bodyPr>
            <a:noAutofit/>
          </a:bodyPr>
          <a:lstStyle/>
          <a:p>
            <a:r>
              <a:rPr lang="en-US" sz="2000" dirty="0">
                <a:ea typeface="ＭＳ Ｐゴシック"/>
              </a:rPr>
              <a:t>Problem Definition</a:t>
            </a:r>
            <a:br>
              <a:rPr lang="en-US" dirty="0"/>
            </a:br>
            <a:endParaRPr lang="en-US" dirty="0"/>
          </a:p>
          <a:p>
            <a:r>
              <a:rPr lang="en-US" sz="1800" dirty="0">
                <a:ea typeface="ＭＳ Ｐゴシック"/>
              </a:rPr>
              <a:t>Team Prophecy</a:t>
            </a:r>
            <a:endParaRPr lang="en-US" sz="1800" dirty="0"/>
          </a:p>
          <a:p>
            <a:r>
              <a:rPr lang="en-US" sz="1800" dirty="0">
                <a:ea typeface="ＭＳ Ｐゴシック"/>
              </a:rPr>
              <a:t>Week # 1</a:t>
            </a:r>
            <a:endParaRPr lang="en-US" sz="1800" dirty="0"/>
          </a:p>
          <a:p>
            <a:r>
              <a:rPr lang="en-US" sz="1800" dirty="0">
                <a:ea typeface="ＭＳ Ｐゴシック"/>
              </a:rPr>
              <a:t>1/29/2023</a:t>
            </a:r>
            <a:endParaRPr lang="en-US" dirty="0"/>
          </a:p>
        </p:txBody>
      </p:sp>
    </p:spTree>
    <p:extLst>
      <p:ext uri="{BB962C8B-B14F-4D97-AF65-F5344CB8AC3E}">
        <p14:creationId xmlns:p14="http://schemas.microsoft.com/office/powerpoint/2010/main" val="404870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dirty="0"/>
              <a:t>Sprint 2 Status Update</a:t>
            </a:r>
          </a:p>
        </p:txBody>
      </p:sp>
      <p:sp>
        <p:nvSpPr>
          <p:cNvPr id="3" name="Subtitle 2"/>
          <p:cNvSpPr>
            <a:spLocks noGrp="1"/>
          </p:cNvSpPr>
          <p:nvPr>
            <p:ph type="subTitle" idx="1"/>
          </p:nvPr>
        </p:nvSpPr>
        <p:spPr/>
        <p:txBody>
          <a:bodyPr>
            <a:noAutofit/>
          </a:bodyPr>
          <a:lstStyle/>
          <a:p>
            <a:r>
              <a:rPr lang="en-US" dirty="0"/>
              <a:t>Datasets</a:t>
            </a:r>
            <a:br>
              <a:rPr lang="en-US" dirty="0"/>
            </a:br>
            <a:endParaRPr lang="en-US" dirty="0"/>
          </a:p>
          <a:p>
            <a:r>
              <a:rPr lang="en-US" dirty="0"/>
              <a:t>Team Name</a:t>
            </a:r>
          </a:p>
          <a:p>
            <a:r>
              <a:rPr lang="en-US" dirty="0"/>
              <a:t>Week # </a:t>
            </a:r>
          </a:p>
          <a:p>
            <a:r>
              <a:rPr lang="en-US" dirty="0"/>
              <a:t>Date</a:t>
            </a:r>
          </a:p>
        </p:txBody>
      </p:sp>
    </p:spTree>
    <p:extLst>
      <p:ext uri="{BB962C8B-B14F-4D97-AF65-F5344CB8AC3E}">
        <p14:creationId xmlns:p14="http://schemas.microsoft.com/office/powerpoint/2010/main" val="271045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3BA96CCA-EE7A-4B6F-8D70-21740F9660FA}"/>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2 Board</a:t>
            </a:r>
          </a:p>
          <a:p>
            <a:endParaRPr lang="en-US" sz="1100" b="1" dirty="0">
              <a:solidFill>
                <a:srgbClr val="FF0000"/>
              </a:solidFill>
            </a:endParaRPr>
          </a:p>
          <a:p>
            <a:r>
              <a:rPr lang="en-US" sz="1100" b="1" dirty="0">
                <a:solidFill>
                  <a:srgbClr val="FF0000"/>
                </a:solidFill>
              </a:rPr>
              <a:t>Work with instructor prior to mid-sprint-2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spTree>
    <p:extLst>
      <p:ext uri="{BB962C8B-B14F-4D97-AF65-F5344CB8AC3E}">
        <p14:creationId xmlns:p14="http://schemas.microsoft.com/office/powerpoint/2010/main" val="91429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CCA42-0118-4370-B318-0F0A12EE339B}"/>
              </a:ext>
            </a:extLst>
          </p:cNvPr>
          <p:cNvSpPr>
            <a:spLocks noGrp="1"/>
          </p:cNvSpPr>
          <p:nvPr>
            <p:ph type="body" sz="quarter" idx="13"/>
          </p:nvPr>
        </p:nvSpPr>
        <p:spPr/>
        <p:txBody>
          <a:bodyPr/>
          <a:lstStyle/>
          <a:p>
            <a:r>
              <a:rPr lang="en-US" dirty="0"/>
              <a:t>Datasets</a:t>
            </a:r>
          </a:p>
          <a:p>
            <a:endParaRPr lang="en-US" dirty="0"/>
          </a:p>
        </p:txBody>
      </p:sp>
      <p:sp>
        <p:nvSpPr>
          <p:cNvPr id="3" name="Text Placeholder 2">
            <a:extLst>
              <a:ext uri="{FF2B5EF4-FFF2-40B4-BE49-F238E27FC236}">
                <a16:creationId xmlns:a16="http://schemas.microsoft.com/office/drawing/2014/main" id="{196AF411-86E6-4E5C-9002-3CCC1A4B8679}"/>
              </a:ext>
            </a:extLst>
          </p:cNvPr>
          <p:cNvSpPr>
            <a:spLocks noGrp="1"/>
          </p:cNvSpPr>
          <p:nvPr>
            <p:ph type="body" sz="quarter" idx="14"/>
          </p:nvPr>
        </p:nvSpPr>
        <p:spPr/>
        <p:txBody>
          <a:bodyPr/>
          <a:lstStyle/>
          <a:p>
            <a:r>
              <a:rPr lang="en-US" dirty="0"/>
              <a:t>Datasets Planned for Project [for each dataset]</a:t>
            </a:r>
          </a:p>
          <a:p>
            <a:pPr>
              <a:buFont typeface="Arial" panose="020B0604020202020204" pitchFamily="34" charset="0"/>
              <a:buChar char="•"/>
            </a:pPr>
            <a:r>
              <a:rPr lang="en-US" dirty="0"/>
              <a:t>Dataset Name:</a:t>
            </a:r>
          </a:p>
          <a:p>
            <a:pPr lvl="1">
              <a:buFont typeface="Arial" panose="020B0604020202020204" pitchFamily="34" charset="0"/>
              <a:buChar char="•"/>
            </a:pPr>
            <a:r>
              <a:rPr lang="en-US" dirty="0"/>
              <a:t>Dataset Owner:</a:t>
            </a:r>
          </a:p>
          <a:p>
            <a:pPr lvl="1">
              <a:buFont typeface="Arial" panose="020B0604020202020204" pitchFamily="34" charset="0"/>
              <a:buChar char="•"/>
            </a:pPr>
            <a:r>
              <a:rPr lang="en-US" dirty="0"/>
              <a:t>Dataset Type: [open source, proprietary]</a:t>
            </a:r>
          </a:p>
          <a:p>
            <a:pPr lvl="1">
              <a:buFont typeface="Arial" panose="020B0604020202020204" pitchFamily="34" charset="0"/>
              <a:buChar char="•"/>
            </a:pPr>
            <a:r>
              <a:rPr lang="en-US" dirty="0"/>
              <a:t>Dataset Size: [e.g., 20 GB]</a:t>
            </a:r>
          </a:p>
          <a:p>
            <a:pPr lvl="1">
              <a:buFont typeface="Arial" panose="020B0604020202020204" pitchFamily="34" charset="0"/>
              <a:buChar char="•"/>
            </a:pPr>
            <a:r>
              <a:rPr lang="en-US" dirty="0"/>
              <a:t>Dataset License: [e.g., creative commons licenses such as CCO; CC-BY; CC-BY-SA; PDDL; CDLA-Permissive-1.0, etc.]</a:t>
            </a:r>
          </a:p>
          <a:p>
            <a:pPr lvl="1">
              <a:buFont typeface="Arial" panose="020B0604020202020204" pitchFamily="34" charset="0"/>
              <a:buChar char="•"/>
            </a:pPr>
            <a:r>
              <a:rPr lang="en-US" dirty="0"/>
              <a:t>Dataset Location: [e.g., Internet; media/CD; ]</a:t>
            </a:r>
          </a:p>
          <a:p>
            <a:pPr lvl="1">
              <a:buFont typeface="Arial" panose="020B0604020202020204" pitchFamily="34" charset="0"/>
              <a:buChar char="•"/>
            </a:pPr>
            <a:r>
              <a:rPr lang="en-US" dirty="0"/>
              <a:t>Dataset Access: [e.g., provide URL; shipping address]</a:t>
            </a:r>
          </a:p>
          <a:p>
            <a:pPr lvl="1">
              <a:buFont typeface="Arial" panose="020B0604020202020204" pitchFamily="34" charset="0"/>
              <a:buChar char="•"/>
            </a:pPr>
            <a:r>
              <a:rPr lang="en-US" dirty="0"/>
              <a:t>Dataset Restrictions: [e.g., requires training; no restrictions; can only be used for non-profit work; etc.]</a:t>
            </a:r>
          </a:p>
          <a:p>
            <a:pPr lvl="1">
              <a:buFont typeface="Arial" panose="020B0604020202020204" pitchFamily="34" charset="0"/>
              <a:buChar char="•"/>
            </a:pPr>
            <a:r>
              <a:rPr lang="en-US" dirty="0"/>
              <a:t>Dataset Time Range: [data that has records base on timestamps, provide time range]</a:t>
            </a:r>
          </a:p>
          <a:p>
            <a:pPr lvl="1">
              <a:buFont typeface="Arial" panose="020B0604020202020204" pitchFamily="34" charset="0"/>
              <a:buChar char="•"/>
            </a:pPr>
            <a:r>
              <a:rPr lang="en-US" dirty="0"/>
              <a:t>Dataset Collection Process: [how is the data collected]</a:t>
            </a:r>
          </a:p>
          <a:p>
            <a:pPr lvl="1">
              <a:buFont typeface="Arial" panose="020B0604020202020204" pitchFamily="34" charset="0"/>
              <a:buChar char="•"/>
            </a:pPr>
            <a:r>
              <a:rPr lang="en-US" dirty="0"/>
              <a:t>Analytic/Algorithm that will use dataset: [one or more]</a:t>
            </a:r>
          </a:p>
          <a:p>
            <a:endParaRPr lang="en-US" dirty="0"/>
          </a:p>
        </p:txBody>
      </p:sp>
    </p:spTree>
    <p:extLst>
      <p:ext uri="{BB962C8B-B14F-4D97-AF65-F5344CB8AC3E}">
        <p14:creationId xmlns:p14="http://schemas.microsoft.com/office/powerpoint/2010/main" val="74911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9367FB-DFE0-4D3B-B2A4-FBC347A0DD5D}"/>
              </a:ext>
            </a:extLst>
          </p:cNvPr>
          <p:cNvSpPr>
            <a:spLocks noGrp="1"/>
          </p:cNvSpPr>
          <p:nvPr>
            <p:ph type="body" sz="quarter" idx="13"/>
          </p:nvPr>
        </p:nvSpPr>
        <p:spPr/>
        <p:txBody>
          <a:bodyPr/>
          <a:lstStyle/>
          <a:p>
            <a:r>
              <a:rPr lang="en-US" dirty="0"/>
              <a:t>Dataset Quality – [dataset name]</a:t>
            </a:r>
          </a:p>
        </p:txBody>
      </p:sp>
      <p:sp>
        <p:nvSpPr>
          <p:cNvPr id="3" name="Text Placeholder 2">
            <a:extLst>
              <a:ext uri="{FF2B5EF4-FFF2-40B4-BE49-F238E27FC236}">
                <a16:creationId xmlns:a16="http://schemas.microsoft.com/office/drawing/2014/main" id="{A50645DF-8C64-4634-A992-D5FAB94B7146}"/>
              </a:ext>
            </a:extLst>
          </p:cNvPr>
          <p:cNvSpPr>
            <a:spLocks noGrp="1"/>
          </p:cNvSpPr>
          <p:nvPr>
            <p:ph type="body" sz="quarter" idx="14"/>
          </p:nvPr>
        </p:nvSpPr>
        <p:spPr/>
        <p:txBody>
          <a:bodyPr/>
          <a:lstStyle/>
          <a:p>
            <a:r>
              <a:rPr lang="en-US" dirty="0"/>
              <a:t>Dataset - [Name]: [slide for each dataset]</a:t>
            </a:r>
          </a:p>
          <a:p>
            <a:pPr>
              <a:buFont typeface="Arial" panose="020B0604020202020204" pitchFamily="34" charset="0"/>
              <a:buChar char="•"/>
            </a:pPr>
            <a:r>
              <a:rPr lang="en-US" dirty="0"/>
              <a:t>Completeness–requires that a particular column, element, or class of data is populated and does not feature null values or values in place of nulls (e.g., N/A).</a:t>
            </a:r>
          </a:p>
          <a:p>
            <a:pPr>
              <a:buFont typeface="Arial" panose="020B0604020202020204" pitchFamily="34" charset="0"/>
              <a:buChar char="•"/>
            </a:pPr>
            <a:r>
              <a:rPr lang="en-US" dirty="0"/>
              <a:t>Consistency–something that tests weather one fact is consistent with another.</a:t>
            </a:r>
          </a:p>
          <a:p>
            <a:pPr>
              <a:buFont typeface="Arial" panose="020B0604020202020204" pitchFamily="34" charset="0"/>
              <a:buChar char="•"/>
            </a:pPr>
            <a:r>
              <a:rPr lang="en-US" dirty="0"/>
              <a:t>Uniqueness–are all the entities or attributes within a dataset unique?•Integrity–are all the relationships populated for a particular entity? [e.g., the inability to link related records together may introduce duplication across systems]</a:t>
            </a:r>
          </a:p>
          <a:p>
            <a:pPr>
              <a:buFont typeface="Arial" panose="020B0604020202020204" pitchFamily="34" charset="0"/>
              <a:buChar char="•"/>
            </a:pPr>
            <a:r>
              <a:rPr lang="en-US" dirty="0"/>
              <a:t>Conformity–does the data conform to right conventions and standards?</a:t>
            </a:r>
          </a:p>
          <a:p>
            <a:pPr>
              <a:buFont typeface="Arial" panose="020B0604020202020204" pitchFamily="34" charset="0"/>
              <a:buChar char="•"/>
            </a:pPr>
            <a:r>
              <a:rPr lang="en-US" dirty="0"/>
              <a:t>Accuracy–refers to whether the data values stored for an object are the correct values. To be correct, a data values must be the right value and must be represented in a consistent and unambiguous form. For example, my birth date is December 13, 1941</a:t>
            </a:r>
          </a:p>
        </p:txBody>
      </p:sp>
    </p:spTree>
    <p:extLst>
      <p:ext uri="{BB962C8B-B14F-4D97-AF65-F5344CB8AC3E}">
        <p14:creationId xmlns:p14="http://schemas.microsoft.com/office/powerpoint/2010/main" val="203180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nvGraphicFramePr>
        <p:xfrm>
          <a:off x="1828800" y="838200"/>
          <a:ext cx="8077200" cy="2225040"/>
        </p:xfrm>
        <a:graphic>
          <a:graphicData uri="http://schemas.openxmlformats.org/drawingml/2006/table">
            <a:tbl>
              <a:tblPr firstRow="1" bandRow="1">
                <a:tableStyleId>{00A15C55-8517-42AA-B614-E9B94910E393}</a:tableStyleId>
              </a:tblPr>
              <a:tblGrid>
                <a:gridCol w="16154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r>
                        <a:rPr lang="en-US" sz="1200" dirty="0"/>
                        <a:t>[meaningful]</a:t>
                      </a:r>
                    </a:p>
                  </a:txBody>
                  <a:tcPr anchor="ctr"/>
                </a:tc>
                <a:tc>
                  <a:txBody>
                    <a:bodyPr/>
                    <a:lstStyle/>
                    <a:p>
                      <a:r>
                        <a:rPr lang="en-US" sz="1200" dirty="0"/>
                        <a:t>[brief]</a:t>
                      </a:r>
                    </a:p>
                  </a:txBody>
                  <a:tcPr anchor="ctr"/>
                </a:tc>
                <a:tc>
                  <a:txBody>
                    <a:bodyPr/>
                    <a:lstStyle/>
                    <a:p>
                      <a:r>
                        <a:rPr lang="en-US" sz="1200" dirty="0"/>
                        <a:t>[high, medium, low]</a:t>
                      </a:r>
                    </a:p>
                  </a:txBody>
                  <a:tcPr anchor="ctr"/>
                </a:tc>
                <a:tc>
                  <a:txBody>
                    <a:bodyPr/>
                    <a:lstStyle/>
                    <a:p>
                      <a:r>
                        <a:rPr lang="en-US" sz="1200" dirty="0"/>
                        <a:t>[high, medium, low]</a:t>
                      </a:r>
                    </a:p>
                  </a:txBody>
                  <a:tcPr anchor="ctr"/>
                </a:tc>
                <a:tc>
                  <a:txBody>
                    <a:bodyPr/>
                    <a:lstStyle/>
                    <a:p>
                      <a:r>
                        <a:rPr lang="en-US" sz="1200" dirty="0"/>
                        <a:t>[brief]</a:t>
                      </a:r>
                    </a:p>
                  </a:txBody>
                  <a:tcPr anchor="ctr"/>
                </a:tc>
                <a:extLst>
                  <a:ext uri="{0D108BD9-81ED-4DB2-BD59-A6C34878D82A}">
                    <a16:rowId xmlns:a16="http://schemas.microsoft.com/office/drawing/2014/main" val="4128474677"/>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extLst>
                  <a:ext uri="{0D108BD9-81ED-4DB2-BD59-A6C34878D82A}">
                    <a16:rowId xmlns:a16="http://schemas.microsoft.com/office/drawing/2014/main" val="1431918608"/>
                  </a:ext>
                </a:extLst>
              </a:tr>
              <a:tr h="370840">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extLst>
                  <a:ext uri="{0D108BD9-81ED-4DB2-BD59-A6C34878D82A}">
                    <a16:rowId xmlns:a16="http://schemas.microsoft.com/office/drawing/2014/main" val="2051641659"/>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59578775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28143569"/>
                  </a:ext>
                </a:extLst>
              </a:tr>
            </a:tbl>
          </a:graphicData>
        </a:graphic>
      </p:graphicFrame>
    </p:spTree>
    <p:extLst>
      <p:ext uri="{BB962C8B-B14F-4D97-AF65-F5344CB8AC3E}">
        <p14:creationId xmlns:p14="http://schemas.microsoft.com/office/powerpoint/2010/main" val="397318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p:txBody>
          <a:bodyPr/>
          <a:lstStyle/>
          <a:p>
            <a:r>
              <a:rPr lang="en-US" dirty="0"/>
              <a:t>Partner name [Primary Partner POC]</a:t>
            </a:r>
          </a:p>
          <a:p>
            <a:pPr>
              <a:buFont typeface="+mj-lt"/>
              <a:buAutoNum type="arabicPeriod"/>
            </a:pPr>
            <a:r>
              <a:rPr lang="en-US" dirty="0"/>
              <a:t>Team Progress from Prior Week</a:t>
            </a:r>
          </a:p>
          <a:p>
            <a:pPr>
              <a:buFont typeface="+mj-lt"/>
              <a:buAutoNum type="arabicPeriod"/>
            </a:pPr>
            <a:r>
              <a:rPr lang="en-US" dirty="0"/>
              <a:t>Team Tasks for Current Week</a:t>
            </a:r>
          </a:p>
          <a:p>
            <a:pPr>
              <a:buFont typeface="+mj-lt"/>
              <a:buAutoNum type="arabicPeriod"/>
            </a:pPr>
            <a:r>
              <a:rPr lang="en-US" dirty="0"/>
              <a:t>Other Items Discussed</a:t>
            </a:r>
          </a:p>
          <a:p>
            <a:endParaRPr lang="en-US" dirty="0"/>
          </a:p>
          <a:p>
            <a:endParaRPr lang="en-US" dirty="0"/>
          </a:p>
        </p:txBody>
      </p:sp>
      <p:sp>
        <p:nvSpPr>
          <p:cNvPr id="4" name="TextBox 3">
            <a:extLst>
              <a:ext uri="{FF2B5EF4-FFF2-40B4-BE49-F238E27FC236}">
                <a16:creationId xmlns:a16="http://schemas.microsoft.com/office/drawing/2014/main" id="{5D4DFCDE-313B-A5A2-25DD-EF51E6649B7B}"/>
              </a:ext>
            </a:extLst>
          </p:cNvPr>
          <p:cNvSpPr txBox="1"/>
          <p:nvPr/>
        </p:nvSpPr>
        <p:spPr>
          <a:xfrm>
            <a:off x="5789666" y="1071403"/>
            <a:ext cx="3657601" cy="3816429"/>
          </a:xfrm>
          <a:prstGeom prst="rect">
            <a:avLst/>
          </a:prstGeom>
          <a:noFill/>
          <a:ln>
            <a:solidFill>
              <a:srgbClr val="FF0000"/>
            </a:solidFill>
          </a:ln>
        </p:spPr>
        <p:txBody>
          <a:bodyPr wrap="square" rtlCol="0">
            <a:spAutoFit/>
          </a:bodyPr>
          <a:lstStyle/>
          <a:p>
            <a:r>
              <a:rPr lang="en-US" sz="1100" b="1" dirty="0">
                <a:solidFill>
                  <a:srgbClr val="FF0000"/>
                </a:solidFill>
              </a:rPr>
              <a:t>Instructions: Each week the team is expected to meet with their project partner. The project team is expected to take copious notes of the meeting and what was discussed – just as would take place in any consulting services client meeting engagement.</a:t>
            </a:r>
          </a:p>
          <a:p>
            <a:endParaRPr lang="en-US" sz="1100" b="1" dirty="0">
              <a:solidFill>
                <a:srgbClr val="FF0000"/>
              </a:solidFill>
            </a:endParaRPr>
          </a:p>
          <a:p>
            <a:r>
              <a:rPr lang="en-US" sz="1100" b="1" dirty="0">
                <a:solidFill>
                  <a:srgbClr val="FF0000"/>
                </a:solidFill>
              </a:rPr>
              <a:t>The first partner meeting will be primarily a Q &amp; A session between the partner and the team – with the team asking detailed and probing questions regarding the problem statement and any specialized subject matter knowledge the partner has relative to the problem domain.</a:t>
            </a:r>
          </a:p>
          <a:p>
            <a:endParaRPr lang="en-US" sz="1100" b="1" dirty="0">
              <a:solidFill>
                <a:srgbClr val="FF0000"/>
              </a:solidFill>
            </a:endParaRPr>
          </a:p>
          <a:p>
            <a:r>
              <a:rPr lang="en-US" sz="1100" b="1" dirty="0">
                <a:solidFill>
                  <a:srgbClr val="FF0000"/>
                </a:solidFill>
              </a:rPr>
              <a:t>Thereafter, project teams should be reporting on three things each week:</a:t>
            </a:r>
          </a:p>
          <a:p>
            <a:endParaRPr lang="en-US" sz="1100" b="1" dirty="0">
              <a:solidFill>
                <a:srgbClr val="FF0000"/>
              </a:solidFill>
            </a:endParaRPr>
          </a:p>
          <a:p>
            <a:pPr marL="228600" indent="-228600">
              <a:buFont typeface="+mj-lt"/>
              <a:buAutoNum type="arabicPeriod"/>
            </a:pPr>
            <a:r>
              <a:rPr lang="en-US" sz="1100" b="1" dirty="0">
                <a:solidFill>
                  <a:srgbClr val="FF0000"/>
                </a:solidFill>
              </a:rPr>
              <a:t>Team Progress from Prior Week</a:t>
            </a:r>
          </a:p>
          <a:p>
            <a:pPr marL="228600" indent="-228600">
              <a:buFont typeface="+mj-lt"/>
              <a:buAutoNum type="arabicPeriod"/>
            </a:pPr>
            <a:r>
              <a:rPr lang="en-US" sz="1100" b="1" dirty="0">
                <a:solidFill>
                  <a:srgbClr val="FF0000"/>
                </a:solidFill>
              </a:rPr>
              <a:t>Team Tasks for Current Week</a:t>
            </a:r>
          </a:p>
          <a:p>
            <a:pPr marL="228600" indent="-228600">
              <a:buFont typeface="+mj-lt"/>
              <a:buAutoNum type="arabicPeriod"/>
            </a:pPr>
            <a:r>
              <a:rPr lang="en-US" sz="1100" b="1" dirty="0">
                <a:solidFill>
                  <a:srgbClr val="FF0000"/>
                </a:solidFill>
              </a:rPr>
              <a:t>Other Items Discussed</a:t>
            </a:r>
          </a:p>
          <a:p>
            <a:endParaRPr lang="en-US" sz="1100" b="1" dirty="0">
              <a:solidFill>
                <a:srgbClr val="FF0000"/>
              </a:solidFill>
            </a:endParaRPr>
          </a:p>
          <a:p>
            <a:r>
              <a:rPr lang="en-US" sz="1100" b="1" dirty="0">
                <a:solidFill>
                  <a:srgbClr val="FF0000"/>
                </a:solidFill>
              </a:rPr>
              <a:t>This slide summarizes for the rest of the class what the project team presented to the partner – as well as any other items discussed during the meeting.</a:t>
            </a:r>
          </a:p>
        </p:txBody>
      </p:sp>
    </p:spTree>
    <p:extLst>
      <p:ext uri="{BB962C8B-B14F-4D97-AF65-F5344CB8AC3E}">
        <p14:creationId xmlns:p14="http://schemas.microsoft.com/office/powerpoint/2010/main" val="63416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dirty="0"/>
              <a:t>Sprint 3 Status Update</a:t>
            </a:r>
          </a:p>
        </p:txBody>
      </p:sp>
      <p:sp>
        <p:nvSpPr>
          <p:cNvPr id="3" name="Subtitle 2"/>
          <p:cNvSpPr>
            <a:spLocks noGrp="1"/>
          </p:cNvSpPr>
          <p:nvPr>
            <p:ph type="subTitle" idx="1"/>
          </p:nvPr>
        </p:nvSpPr>
        <p:spPr/>
        <p:txBody>
          <a:bodyPr>
            <a:noAutofit/>
          </a:bodyPr>
          <a:lstStyle/>
          <a:p>
            <a:r>
              <a:rPr lang="en-US" dirty="0"/>
              <a:t>Algorithms &amp; Analysis / ML Model Exploration &amp; Selection</a:t>
            </a:r>
            <a:br>
              <a:rPr lang="en-US" dirty="0"/>
            </a:br>
            <a:endParaRPr lang="en-US" dirty="0"/>
          </a:p>
          <a:p>
            <a:r>
              <a:rPr lang="en-US" dirty="0"/>
              <a:t>Team Name</a:t>
            </a:r>
          </a:p>
          <a:p>
            <a:r>
              <a:rPr lang="en-US" dirty="0"/>
              <a:t>Week # </a:t>
            </a:r>
          </a:p>
          <a:p>
            <a:r>
              <a:rPr lang="en-US" dirty="0"/>
              <a:t>Date</a:t>
            </a:r>
          </a:p>
        </p:txBody>
      </p:sp>
    </p:spTree>
    <p:extLst>
      <p:ext uri="{BB962C8B-B14F-4D97-AF65-F5344CB8AC3E}">
        <p14:creationId xmlns:p14="http://schemas.microsoft.com/office/powerpoint/2010/main" val="3181403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9BAB92FE-70EC-4D2F-B15C-0CC1FD6215A1}"/>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659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3 Board</a:t>
            </a:r>
          </a:p>
          <a:p>
            <a:endParaRPr lang="en-US" sz="1100" b="1" dirty="0">
              <a:solidFill>
                <a:srgbClr val="FF0000"/>
              </a:solidFill>
            </a:endParaRPr>
          </a:p>
          <a:p>
            <a:r>
              <a:rPr lang="en-US" sz="1100" b="1" dirty="0">
                <a:solidFill>
                  <a:srgbClr val="FF0000"/>
                </a:solidFill>
              </a:rPr>
              <a:t>Work with instructor prior to mid-sprint-3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spTree>
    <p:extLst>
      <p:ext uri="{BB962C8B-B14F-4D97-AF65-F5344CB8AC3E}">
        <p14:creationId xmlns:p14="http://schemas.microsoft.com/office/powerpoint/2010/main" val="31521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DDF41-9EB8-4030-A905-6AFB0CFF0172}"/>
              </a:ext>
            </a:extLst>
          </p:cNvPr>
          <p:cNvSpPr>
            <a:spLocks noGrp="1"/>
          </p:cNvSpPr>
          <p:nvPr>
            <p:ph type="body" sz="quarter" idx="13"/>
          </p:nvPr>
        </p:nvSpPr>
        <p:spPr/>
        <p:txBody>
          <a:bodyPr/>
          <a:lstStyle/>
          <a:p>
            <a:r>
              <a:rPr lang="en-US" dirty="0"/>
              <a:t>analytic/algorithm Specification</a:t>
            </a:r>
          </a:p>
        </p:txBody>
      </p:sp>
      <p:sp>
        <p:nvSpPr>
          <p:cNvPr id="3" name="Text Placeholder 2">
            <a:extLst>
              <a:ext uri="{FF2B5EF4-FFF2-40B4-BE49-F238E27FC236}">
                <a16:creationId xmlns:a16="http://schemas.microsoft.com/office/drawing/2014/main" id="{993A185B-B0A2-4F42-A558-F513BC01958A}"/>
              </a:ext>
            </a:extLst>
          </p:cNvPr>
          <p:cNvSpPr>
            <a:spLocks noGrp="1"/>
          </p:cNvSpPr>
          <p:nvPr>
            <p:ph type="body" sz="quarter" idx="14"/>
          </p:nvPr>
        </p:nvSpPr>
        <p:spPr/>
        <p:txBody>
          <a:bodyPr/>
          <a:lstStyle/>
          <a:p>
            <a:pPr>
              <a:buFont typeface="Arial" panose="020B0604020202020204" pitchFamily="34" charset="0"/>
              <a:buChar char="•"/>
            </a:pPr>
            <a:r>
              <a:rPr lang="en-US" dirty="0"/>
              <a:t>Name:</a:t>
            </a:r>
          </a:p>
          <a:p>
            <a:pPr>
              <a:buFont typeface="Arial" panose="020B0604020202020204" pitchFamily="34" charset="0"/>
              <a:buChar char="•"/>
            </a:pPr>
            <a:r>
              <a:rPr lang="en-US" dirty="0"/>
              <a:t>How it works: [brief description on the “inner workings of algorithm”</a:t>
            </a:r>
          </a:p>
          <a:p>
            <a:pPr>
              <a:buFont typeface="Arial" panose="020B0604020202020204" pitchFamily="34" charset="0"/>
              <a:buChar char="•"/>
            </a:pPr>
            <a:r>
              <a:rPr lang="en-US" dirty="0"/>
              <a:t>Data Inputs: [include description of data input requirements and any data preparation required, size of input data, data types such as training, testing, etc.,  e.g., conditioning, transformation, formats, etc.)</a:t>
            </a:r>
          </a:p>
          <a:p>
            <a:pPr>
              <a:buFont typeface="Arial" panose="020B0604020202020204" pitchFamily="34" charset="0"/>
              <a:buChar char="•"/>
            </a:pPr>
            <a:r>
              <a:rPr lang="en-US" dirty="0"/>
              <a:t>Data Outputs: [include description on the data output; how will output data be used]</a:t>
            </a:r>
          </a:p>
          <a:p>
            <a:pPr>
              <a:buFont typeface="Arial" panose="020B0604020202020204" pitchFamily="34" charset="0"/>
              <a:buChar char="•"/>
            </a:pPr>
            <a:r>
              <a:rPr lang="en-US" dirty="0"/>
              <a:t>Hyperparameters:</a:t>
            </a:r>
          </a:p>
          <a:p>
            <a:pPr>
              <a:buFont typeface="Arial" panose="020B0604020202020204" pitchFamily="34" charset="0"/>
              <a:buChar char="•"/>
            </a:pPr>
            <a:r>
              <a:rPr lang="en-US" dirty="0"/>
              <a:t>Model Tuning: </a:t>
            </a:r>
          </a:p>
          <a:p>
            <a:pPr>
              <a:buFont typeface="Arial" panose="020B0604020202020204" pitchFamily="34" charset="0"/>
              <a:buChar char="•"/>
            </a:pPr>
            <a:r>
              <a:rPr lang="en-US" dirty="0"/>
              <a:t>Model Training Resources Required: [CPU, GPU, cloud based, laptop, memory, etc.]</a:t>
            </a:r>
          </a:p>
          <a:p>
            <a:pPr>
              <a:buFont typeface="Arial" panose="020B0604020202020204" pitchFamily="34" charset="0"/>
              <a:buChar char="•"/>
            </a:pPr>
            <a:r>
              <a:rPr lang="en-US" dirty="0"/>
              <a:t>Model Deployment: [how will the trained model be used]</a:t>
            </a:r>
          </a:p>
        </p:txBody>
      </p:sp>
    </p:spTree>
    <p:extLst>
      <p:ext uri="{BB962C8B-B14F-4D97-AF65-F5344CB8AC3E}">
        <p14:creationId xmlns:p14="http://schemas.microsoft.com/office/powerpoint/2010/main" val="3517503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D19E09-270A-42D0-8552-595E5883B4B7}"/>
              </a:ext>
            </a:extLst>
          </p:cNvPr>
          <p:cNvSpPr>
            <a:spLocks noGrp="1"/>
          </p:cNvSpPr>
          <p:nvPr>
            <p:ph type="body" sz="quarter" idx="13"/>
          </p:nvPr>
        </p:nvSpPr>
        <p:spPr/>
        <p:txBody>
          <a:bodyPr/>
          <a:lstStyle/>
          <a:p>
            <a:r>
              <a:rPr lang="en-US" dirty="0"/>
              <a:t>analytics/algorithms - Demonstrations</a:t>
            </a:r>
          </a:p>
        </p:txBody>
      </p:sp>
      <p:sp>
        <p:nvSpPr>
          <p:cNvPr id="3" name="Text Placeholder 2">
            <a:extLst>
              <a:ext uri="{FF2B5EF4-FFF2-40B4-BE49-F238E27FC236}">
                <a16:creationId xmlns:a16="http://schemas.microsoft.com/office/drawing/2014/main" id="{28EBB5FB-75F6-4D0A-92E6-CD5CD1035450}"/>
              </a:ext>
            </a:extLst>
          </p:cNvPr>
          <p:cNvSpPr>
            <a:spLocks noGrp="1"/>
          </p:cNvSpPr>
          <p:nvPr>
            <p:ph type="body" sz="quarter" idx="14"/>
          </p:nvPr>
        </p:nvSpPr>
        <p:spPr/>
        <p:txBody>
          <a:bodyPr/>
          <a:lstStyle/>
          <a:p>
            <a:endParaRPr lang="en-US" dirty="0"/>
          </a:p>
        </p:txBody>
      </p:sp>
      <p:sp>
        <p:nvSpPr>
          <p:cNvPr id="4" name="TextBox 3">
            <a:extLst>
              <a:ext uri="{FF2B5EF4-FFF2-40B4-BE49-F238E27FC236}">
                <a16:creationId xmlns:a16="http://schemas.microsoft.com/office/drawing/2014/main" id="{D1DF2C82-6C95-4D7F-9D98-6635179ADDB1}"/>
              </a:ext>
            </a:extLst>
          </p:cNvPr>
          <p:cNvSpPr txBox="1"/>
          <p:nvPr/>
        </p:nvSpPr>
        <p:spPr>
          <a:xfrm>
            <a:off x="6553200" y="3429000"/>
            <a:ext cx="3657600" cy="1828800"/>
          </a:xfrm>
          <a:prstGeom prst="rect">
            <a:avLst/>
          </a:prstGeom>
          <a:noFill/>
          <a:ln>
            <a:solidFill>
              <a:srgbClr val="FF0000"/>
            </a:solidFill>
          </a:ln>
        </p:spPr>
        <p:txBody>
          <a:bodyPr wrap="square" rtlCol="0">
            <a:spAutoFit/>
          </a:bodyPr>
          <a:lstStyle/>
          <a:p>
            <a:r>
              <a:rPr lang="en-US" sz="1100" b="1" dirty="0">
                <a:solidFill>
                  <a:srgbClr val="FF0000"/>
                </a:solidFill>
              </a:rPr>
              <a:t>[provide a demo for each analytic/algorithm be considered]</a:t>
            </a:r>
          </a:p>
          <a:p>
            <a:endParaRPr lang="en-US" dirty="0"/>
          </a:p>
        </p:txBody>
      </p:sp>
    </p:spTree>
    <p:extLst>
      <p:ext uri="{BB962C8B-B14F-4D97-AF65-F5344CB8AC3E}">
        <p14:creationId xmlns:p14="http://schemas.microsoft.com/office/powerpoint/2010/main" val="2085609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B73E6715-4F5F-4584-87C1-489BBB9C8CFF}"/>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noFill/>
          </a:ln>
        </p:spPr>
        <p:txBody>
          <a:bodyPr wrap="square" rtlCol="0">
            <a:spAutoFit/>
          </a:bodyPr>
          <a:lstStyle/>
          <a:p>
            <a:r>
              <a:rPr lang="en-US" sz="1100" b="1" dirty="0">
                <a:solidFill>
                  <a:schemeClr val="bg1"/>
                </a:solidFill>
              </a:rPr>
              <a:t>Instructions: SCRUM Master will bring up YouTrack Project page and show Sprint 1 Board</a:t>
            </a:r>
          </a:p>
          <a:p>
            <a:endParaRPr lang="en-US" sz="1100" b="1" dirty="0">
              <a:solidFill>
                <a:schemeClr val="bg1"/>
              </a:solidFill>
            </a:endParaRPr>
          </a:p>
          <a:p>
            <a:r>
              <a:rPr lang="en-US" sz="1100" b="1" dirty="0">
                <a:solidFill>
                  <a:schemeClr val="bg1"/>
                </a:solidFill>
              </a:rPr>
              <a:t>Work with instructor prior to mid-sprint-1 presentation to define all user stories and tasks</a:t>
            </a:r>
          </a:p>
          <a:p>
            <a:endParaRPr lang="en-US" sz="1100" b="1" dirty="0">
              <a:solidFill>
                <a:schemeClr val="bg1"/>
              </a:solidFill>
            </a:endParaRPr>
          </a:p>
          <a:p>
            <a:r>
              <a:rPr lang="en-US" sz="1100" b="1" dirty="0">
                <a:solidFill>
                  <a:schemeClr val="bg1"/>
                </a:solidFill>
              </a:rPr>
              <a:t>All user stories must have a description, exit criteria, assigned to team member, and priority</a:t>
            </a:r>
          </a:p>
          <a:p>
            <a:endParaRPr lang="en-US" sz="1100" b="1" dirty="0">
              <a:solidFill>
                <a:schemeClr val="bg1"/>
              </a:solidFill>
            </a:endParaRPr>
          </a:p>
          <a:p>
            <a:r>
              <a:rPr lang="en-US" sz="1100" b="1" dirty="0">
                <a:solidFill>
                  <a:schemeClr val="bg1"/>
                </a:solidFill>
              </a:rPr>
              <a:t>All user story associated tasks must a description, exit criteria, assigned to team member, and priority</a:t>
            </a:r>
          </a:p>
          <a:p>
            <a:endParaRPr lang="en-US" sz="1100" b="1" dirty="0">
              <a:solidFill>
                <a:schemeClr val="bg1"/>
              </a:solidFill>
            </a:endParaRPr>
          </a:p>
          <a:p>
            <a:r>
              <a:rPr lang="en-US" sz="1100" b="1" dirty="0">
                <a:solidFill>
                  <a:schemeClr val="bg1"/>
                </a:solidFill>
              </a:rPr>
              <a:t>SCRUM Master will be responsible for placing task in the “In Progress” column when ready;</a:t>
            </a:r>
          </a:p>
          <a:p>
            <a:endParaRPr lang="en-US" sz="1100" b="1" dirty="0">
              <a:solidFill>
                <a:schemeClr val="bg1"/>
              </a:solidFill>
            </a:endParaRPr>
          </a:p>
          <a:p>
            <a:r>
              <a:rPr lang="en-US" sz="1100" b="1" dirty="0">
                <a:solidFill>
                  <a:schemeClr val="bg1"/>
                </a:solidFill>
              </a:rPr>
              <a:t>Assigned team member to task is responsible for placing comments and attachment in the task; this will be reviewed by the team member assigned to verify the task and instructor; part of sprint grade</a:t>
            </a:r>
          </a:p>
          <a:p>
            <a:endParaRPr lang="en-US" sz="1100" b="1" dirty="0">
              <a:solidFill>
                <a:schemeClr val="bg1"/>
              </a:solidFill>
            </a:endParaRPr>
          </a:p>
          <a:p>
            <a:r>
              <a:rPr lang="en-US" sz="1100" b="1" dirty="0">
                <a:solidFill>
                  <a:schemeClr val="bg1"/>
                </a:solidFill>
              </a:rPr>
              <a:t>Assigned team member to task moves task to “To Verify” column with task is complete assigns team member to verify the task</a:t>
            </a:r>
          </a:p>
          <a:p>
            <a:endParaRPr lang="en-US" sz="1100" b="1" dirty="0">
              <a:solidFill>
                <a:schemeClr val="bg1"/>
              </a:solidFill>
            </a:endParaRPr>
          </a:p>
          <a:p>
            <a:r>
              <a:rPr lang="en-US" sz="1100" b="1" dirty="0">
                <a:solidFill>
                  <a:schemeClr val="bg1"/>
                </a:solidFill>
              </a:rPr>
              <a:t>Assigned team member to verify task will review the task and either move it to “Done” column if it satisfies exit criteria or moves it back to “In Progress” column with comments why if failed and reassigns to previous task assignee</a:t>
            </a:r>
          </a:p>
        </p:txBody>
      </p:sp>
      <p:pic>
        <p:nvPicPr>
          <p:cNvPr id="5" name="Picture 4">
            <a:extLst>
              <a:ext uri="{FF2B5EF4-FFF2-40B4-BE49-F238E27FC236}">
                <a16:creationId xmlns:a16="http://schemas.microsoft.com/office/drawing/2014/main" id="{09718FFF-E415-7310-F240-176CDDE45F82}"/>
              </a:ext>
            </a:extLst>
          </p:cNvPr>
          <p:cNvPicPr>
            <a:picLocks noChangeAspect="1"/>
          </p:cNvPicPr>
          <p:nvPr/>
        </p:nvPicPr>
        <p:blipFill>
          <a:blip r:embed="rId2"/>
          <a:stretch>
            <a:fillRect/>
          </a:stretch>
        </p:blipFill>
        <p:spPr>
          <a:xfrm>
            <a:off x="406400" y="900900"/>
            <a:ext cx="10769600" cy="5359572"/>
          </a:xfrm>
          <a:prstGeom prst="rect">
            <a:avLst/>
          </a:prstGeom>
        </p:spPr>
      </p:pic>
    </p:spTree>
    <p:extLst>
      <p:ext uri="{BB962C8B-B14F-4D97-AF65-F5344CB8AC3E}">
        <p14:creationId xmlns:p14="http://schemas.microsoft.com/office/powerpoint/2010/main" val="307592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nvGraphicFramePr>
        <p:xfrm>
          <a:off x="1828800" y="838200"/>
          <a:ext cx="8077200" cy="2225040"/>
        </p:xfrm>
        <a:graphic>
          <a:graphicData uri="http://schemas.openxmlformats.org/drawingml/2006/table">
            <a:tbl>
              <a:tblPr firstRow="1" bandRow="1">
                <a:tableStyleId>{00A15C55-8517-42AA-B614-E9B94910E393}</a:tableStyleId>
              </a:tblPr>
              <a:tblGrid>
                <a:gridCol w="16154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r>
                        <a:rPr lang="en-US" sz="1200" dirty="0"/>
                        <a:t>[meaningful]</a:t>
                      </a:r>
                    </a:p>
                  </a:txBody>
                  <a:tcPr anchor="ctr"/>
                </a:tc>
                <a:tc>
                  <a:txBody>
                    <a:bodyPr/>
                    <a:lstStyle/>
                    <a:p>
                      <a:r>
                        <a:rPr lang="en-US" sz="1200" dirty="0"/>
                        <a:t>[brief]</a:t>
                      </a:r>
                    </a:p>
                  </a:txBody>
                  <a:tcPr anchor="ctr"/>
                </a:tc>
                <a:tc>
                  <a:txBody>
                    <a:bodyPr/>
                    <a:lstStyle/>
                    <a:p>
                      <a:r>
                        <a:rPr lang="en-US" sz="1200" dirty="0"/>
                        <a:t>[high, medium, low]</a:t>
                      </a:r>
                    </a:p>
                  </a:txBody>
                  <a:tcPr anchor="ctr"/>
                </a:tc>
                <a:tc>
                  <a:txBody>
                    <a:bodyPr/>
                    <a:lstStyle/>
                    <a:p>
                      <a:r>
                        <a:rPr lang="en-US" sz="1200" dirty="0"/>
                        <a:t>[high, medium, low]</a:t>
                      </a:r>
                    </a:p>
                  </a:txBody>
                  <a:tcPr anchor="ctr"/>
                </a:tc>
                <a:tc>
                  <a:txBody>
                    <a:bodyPr/>
                    <a:lstStyle/>
                    <a:p>
                      <a:r>
                        <a:rPr lang="en-US" sz="1200" dirty="0"/>
                        <a:t>[brief]</a:t>
                      </a:r>
                    </a:p>
                  </a:txBody>
                  <a:tcPr anchor="ctr"/>
                </a:tc>
                <a:extLst>
                  <a:ext uri="{0D108BD9-81ED-4DB2-BD59-A6C34878D82A}">
                    <a16:rowId xmlns:a16="http://schemas.microsoft.com/office/drawing/2014/main" val="4128474677"/>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extLst>
                  <a:ext uri="{0D108BD9-81ED-4DB2-BD59-A6C34878D82A}">
                    <a16:rowId xmlns:a16="http://schemas.microsoft.com/office/drawing/2014/main" val="1431918608"/>
                  </a:ext>
                </a:extLst>
              </a:tr>
              <a:tr h="370840">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extLst>
                  <a:ext uri="{0D108BD9-81ED-4DB2-BD59-A6C34878D82A}">
                    <a16:rowId xmlns:a16="http://schemas.microsoft.com/office/drawing/2014/main" val="2051641659"/>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59578775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28143569"/>
                  </a:ext>
                </a:extLst>
              </a:tr>
            </a:tbl>
          </a:graphicData>
        </a:graphic>
      </p:graphicFrame>
    </p:spTree>
    <p:extLst>
      <p:ext uri="{BB962C8B-B14F-4D97-AF65-F5344CB8AC3E}">
        <p14:creationId xmlns:p14="http://schemas.microsoft.com/office/powerpoint/2010/main" val="399553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p:txBody>
          <a:bodyPr/>
          <a:lstStyle/>
          <a:p>
            <a:r>
              <a:rPr lang="en-US" dirty="0"/>
              <a:t>Partner name [Primary Partner POC]</a:t>
            </a:r>
          </a:p>
          <a:p>
            <a:pPr>
              <a:buFont typeface="+mj-lt"/>
              <a:buAutoNum type="arabicPeriod"/>
            </a:pPr>
            <a:r>
              <a:rPr lang="en-US" dirty="0"/>
              <a:t>Team Progress from Prior Week</a:t>
            </a:r>
          </a:p>
          <a:p>
            <a:pPr>
              <a:buFont typeface="+mj-lt"/>
              <a:buAutoNum type="arabicPeriod"/>
            </a:pPr>
            <a:r>
              <a:rPr lang="en-US" dirty="0"/>
              <a:t>Team Tasks for Current Week</a:t>
            </a:r>
          </a:p>
          <a:p>
            <a:pPr>
              <a:buFont typeface="+mj-lt"/>
              <a:buAutoNum type="arabicPeriod"/>
            </a:pPr>
            <a:r>
              <a:rPr lang="en-US" dirty="0"/>
              <a:t>Other Items Discussed</a:t>
            </a:r>
          </a:p>
          <a:p>
            <a:endParaRPr lang="en-US" dirty="0"/>
          </a:p>
          <a:p>
            <a:endParaRPr lang="en-US" dirty="0"/>
          </a:p>
        </p:txBody>
      </p:sp>
      <p:sp>
        <p:nvSpPr>
          <p:cNvPr id="4" name="TextBox 3">
            <a:extLst>
              <a:ext uri="{FF2B5EF4-FFF2-40B4-BE49-F238E27FC236}">
                <a16:creationId xmlns:a16="http://schemas.microsoft.com/office/drawing/2014/main" id="{5D4DFCDE-313B-A5A2-25DD-EF51E6649B7B}"/>
              </a:ext>
            </a:extLst>
          </p:cNvPr>
          <p:cNvSpPr txBox="1"/>
          <p:nvPr/>
        </p:nvSpPr>
        <p:spPr>
          <a:xfrm>
            <a:off x="5789666" y="1071403"/>
            <a:ext cx="3657601" cy="3816429"/>
          </a:xfrm>
          <a:prstGeom prst="rect">
            <a:avLst/>
          </a:prstGeom>
          <a:noFill/>
          <a:ln>
            <a:solidFill>
              <a:srgbClr val="FF0000"/>
            </a:solidFill>
          </a:ln>
        </p:spPr>
        <p:txBody>
          <a:bodyPr wrap="square" rtlCol="0">
            <a:spAutoFit/>
          </a:bodyPr>
          <a:lstStyle/>
          <a:p>
            <a:r>
              <a:rPr lang="en-US" sz="1100" b="1" dirty="0">
                <a:solidFill>
                  <a:srgbClr val="FF0000"/>
                </a:solidFill>
              </a:rPr>
              <a:t>Instructions: Each week the team is expected to meet with their project partner. The project team is expected to take copious notes of the meeting and what was discussed – just as would take place in any consulting services client meeting engagement.</a:t>
            </a:r>
          </a:p>
          <a:p>
            <a:endParaRPr lang="en-US" sz="1100" b="1" dirty="0">
              <a:solidFill>
                <a:srgbClr val="FF0000"/>
              </a:solidFill>
            </a:endParaRPr>
          </a:p>
          <a:p>
            <a:r>
              <a:rPr lang="en-US" sz="1100" b="1" dirty="0">
                <a:solidFill>
                  <a:srgbClr val="FF0000"/>
                </a:solidFill>
              </a:rPr>
              <a:t>The first partner meeting will be primarily a Q &amp; A session between the partner and the team – with the team asking detailed and probing questions regarding the problem statement and any specialized subject matter knowledge the partner has relative to the problem domain.</a:t>
            </a:r>
          </a:p>
          <a:p>
            <a:endParaRPr lang="en-US" sz="1100" b="1" dirty="0">
              <a:solidFill>
                <a:srgbClr val="FF0000"/>
              </a:solidFill>
            </a:endParaRPr>
          </a:p>
          <a:p>
            <a:r>
              <a:rPr lang="en-US" sz="1100" b="1" dirty="0">
                <a:solidFill>
                  <a:srgbClr val="FF0000"/>
                </a:solidFill>
              </a:rPr>
              <a:t>Thereafter, project teams should be reporting on three things each week:</a:t>
            </a:r>
          </a:p>
          <a:p>
            <a:endParaRPr lang="en-US" sz="1100" b="1" dirty="0">
              <a:solidFill>
                <a:srgbClr val="FF0000"/>
              </a:solidFill>
            </a:endParaRPr>
          </a:p>
          <a:p>
            <a:pPr marL="228600" indent="-228600">
              <a:buFont typeface="+mj-lt"/>
              <a:buAutoNum type="arabicPeriod"/>
            </a:pPr>
            <a:r>
              <a:rPr lang="en-US" sz="1100" b="1" dirty="0">
                <a:solidFill>
                  <a:srgbClr val="FF0000"/>
                </a:solidFill>
              </a:rPr>
              <a:t>Team Progress from Prior Week</a:t>
            </a:r>
          </a:p>
          <a:p>
            <a:pPr marL="228600" indent="-228600">
              <a:buFont typeface="+mj-lt"/>
              <a:buAutoNum type="arabicPeriod"/>
            </a:pPr>
            <a:r>
              <a:rPr lang="en-US" sz="1100" b="1" dirty="0">
                <a:solidFill>
                  <a:srgbClr val="FF0000"/>
                </a:solidFill>
              </a:rPr>
              <a:t>Team Tasks for Current Week</a:t>
            </a:r>
          </a:p>
          <a:p>
            <a:pPr marL="228600" indent="-228600">
              <a:buFont typeface="+mj-lt"/>
              <a:buAutoNum type="arabicPeriod"/>
            </a:pPr>
            <a:r>
              <a:rPr lang="en-US" sz="1100" b="1" dirty="0">
                <a:solidFill>
                  <a:srgbClr val="FF0000"/>
                </a:solidFill>
              </a:rPr>
              <a:t>Other Items Discussed</a:t>
            </a:r>
          </a:p>
          <a:p>
            <a:endParaRPr lang="en-US" sz="1100" b="1" dirty="0">
              <a:solidFill>
                <a:srgbClr val="FF0000"/>
              </a:solidFill>
            </a:endParaRPr>
          </a:p>
          <a:p>
            <a:r>
              <a:rPr lang="en-US" sz="1100" b="1" dirty="0">
                <a:solidFill>
                  <a:srgbClr val="FF0000"/>
                </a:solidFill>
              </a:rPr>
              <a:t>This slide summarizes for the rest of the class what the project team presented to the partner – as well as any other items discussed during the meeting.</a:t>
            </a:r>
          </a:p>
        </p:txBody>
      </p:sp>
    </p:spTree>
    <p:extLst>
      <p:ext uri="{BB962C8B-B14F-4D97-AF65-F5344CB8AC3E}">
        <p14:creationId xmlns:p14="http://schemas.microsoft.com/office/powerpoint/2010/main" val="248430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dirty="0"/>
              <a:t>Sprint 4 Status Update</a:t>
            </a:r>
          </a:p>
        </p:txBody>
      </p:sp>
      <p:sp>
        <p:nvSpPr>
          <p:cNvPr id="3" name="Subtitle 2"/>
          <p:cNvSpPr>
            <a:spLocks noGrp="1"/>
          </p:cNvSpPr>
          <p:nvPr>
            <p:ph type="subTitle" idx="1"/>
          </p:nvPr>
        </p:nvSpPr>
        <p:spPr/>
        <p:txBody>
          <a:bodyPr>
            <a:noAutofit/>
          </a:bodyPr>
          <a:lstStyle/>
          <a:p>
            <a:r>
              <a:rPr lang="en-US" dirty="0"/>
              <a:t>Visualizations / ML Model Training, Evaluation, &amp; Verification</a:t>
            </a:r>
          </a:p>
          <a:p>
            <a:endParaRPr lang="en-US" dirty="0"/>
          </a:p>
          <a:p>
            <a:r>
              <a:rPr lang="en-US" dirty="0"/>
              <a:t>Team Name</a:t>
            </a:r>
          </a:p>
          <a:p>
            <a:r>
              <a:rPr lang="en-US" dirty="0"/>
              <a:t>Week # </a:t>
            </a:r>
          </a:p>
          <a:p>
            <a:r>
              <a:rPr lang="en-US" dirty="0"/>
              <a:t>Date</a:t>
            </a:r>
          </a:p>
        </p:txBody>
      </p:sp>
    </p:spTree>
    <p:extLst>
      <p:ext uri="{BB962C8B-B14F-4D97-AF65-F5344CB8AC3E}">
        <p14:creationId xmlns:p14="http://schemas.microsoft.com/office/powerpoint/2010/main" val="284443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YouTrack</a:t>
            </a:r>
          </a:p>
        </p:txBody>
      </p:sp>
      <p:sp>
        <p:nvSpPr>
          <p:cNvPr id="4" name="Text Placeholder 3">
            <a:extLst>
              <a:ext uri="{FF2B5EF4-FFF2-40B4-BE49-F238E27FC236}">
                <a16:creationId xmlns:a16="http://schemas.microsoft.com/office/drawing/2014/main" id="{507AEBF0-D6C0-420D-A77D-FB0BC8D6C7D8}"/>
              </a:ext>
            </a:extLst>
          </p:cNvPr>
          <p:cNvSpPr>
            <a:spLocks noGrp="1"/>
          </p:cNvSpPr>
          <p:nvPr>
            <p:ph type="body" sz="quarter" idx="14"/>
          </p:nvPr>
        </p:nvSpPr>
        <p:spPr/>
        <p:txBody>
          <a:bodyPr/>
          <a:lstStyle/>
          <a:p>
            <a:endParaRPr lang="en-US"/>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4 Board</a:t>
            </a:r>
          </a:p>
          <a:p>
            <a:endParaRPr lang="en-US" sz="1100" b="1" dirty="0">
              <a:solidFill>
                <a:srgbClr val="FF0000"/>
              </a:solidFill>
            </a:endParaRPr>
          </a:p>
          <a:p>
            <a:r>
              <a:rPr lang="en-US" sz="1100" b="1" dirty="0">
                <a:solidFill>
                  <a:srgbClr val="FF0000"/>
                </a:solidFill>
              </a:rPr>
              <a:t>Work with instructor prior to mid-sprint-4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spTree>
    <p:extLst>
      <p:ext uri="{BB962C8B-B14F-4D97-AF65-F5344CB8AC3E}">
        <p14:creationId xmlns:p14="http://schemas.microsoft.com/office/powerpoint/2010/main" val="1492503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BF5232-CE46-47C5-9D55-B2EBD0FF7496}"/>
              </a:ext>
            </a:extLst>
          </p:cNvPr>
          <p:cNvSpPr>
            <a:spLocks noGrp="1"/>
          </p:cNvSpPr>
          <p:nvPr>
            <p:ph type="body" sz="quarter" idx="13"/>
          </p:nvPr>
        </p:nvSpPr>
        <p:spPr>
          <a:xfrm>
            <a:off x="406400" y="381000"/>
            <a:ext cx="10769600" cy="228600"/>
          </a:xfrm>
        </p:spPr>
        <p:txBody>
          <a:bodyPr/>
          <a:lstStyle/>
          <a:p>
            <a:r>
              <a:rPr lang="en-US" dirty="0"/>
              <a:t>Visualizations</a:t>
            </a:r>
          </a:p>
        </p:txBody>
      </p:sp>
      <p:sp>
        <p:nvSpPr>
          <p:cNvPr id="5" name="Text Placeholder 4">
            <a:extLst>
              <a:ext uri="{FF2B5EF4-FFF2-40B4-BE49-F238E27FC236}">
                <a16:creationId xmlns:a16="http://schemas.microsoft.com/office/drawing/2014/main" id="{686918DD-48D1-4146-A375-2DD4F2212317}"/>
              </a:ext>
            </a:extLst>
          </p:cNvPr>
          <p:cNvSpPr>
            <a:spLocks noGrp="1"/>
          </p:cNvSpPr>
          <p:nvPr>
            <p:ph type="body" sz="quarter" idx="14"/>
          </p:nvPr>
        </p:nvSpPr>
        <p:spPr/>
        <p:txBody>
          <a:bodyPr/>
          <a:lstStyle/>
          <a:p>
            <a:endParaRPr lang="en-US" dirty="0"/>
          </a:p>
        </p:txBody>
      </p:sp>
      <p:sp>
        <p:nvSpPr>
          <p:cNvPr id="6" name="TextBox 5">
            <a:extLst>
              <a:ext uri="{FF2B5EF4-FFF2-40B4-BE49-F238E27FC236}">
                <a16:creationId xmlns:a16="http://schemas.microsoft.com/office/drawing/2014/main" id="{1653816D-BF45-462E-AEED-AED399C6FBE0}"/>
              </a:ext>
            </a:extLst>
          </p:cNvPr>
          <p:cNvSpPr txBox="1"/>
          <p:nvPr/>
        </p:nvSpPr>
        <p:spPr>
          <a:xfrm>
            <a:off x="6553200" y="3429000"/>
            <a:ext cx="3657600" cy="1828800"/>
          </a:xfrm>
          <a:prstGeom prst="rect">
            <a:avLst/>
          </a:prstGeom>
          <a:noFill/>
          <a:ln>
            <a:solidFill>
              <a:srgbClr val="FF0000"/>
            </a:solidFill>
          </a:ln>
        </p:spPr>
        <p:txBody>
          <a:bodyPr wrap="square" rtlCol="0">
            <a:spAutoFit/>
          </a:bodyPr>
          <a:lstStyle/>
          <a:p>
            <a:r>
              <a:rPr lang="en-US" sz="1100" b="1" dirty="0">
                <a:solidFill>
                  <a:srgbClr val="FF0000"/>
                </a:solidFill>
              </a:rPr>
              <a:t>[provide a series of visualizations for results based on sprint 3 work; these visualization should provide the audience with insights into your findings that will support your problem solution; it is important to discuss findings that are incorrect or not useful and findings that support the problem solution]</a:t>
            </a:r>
          </a:p>
        </p:txBody>
      </p:sp>
    </p:spTree>
    <p:extLst>
      <p:ext uri="{BB962C8B-B14F-4D97-AF65-F5344CB8AC3E}">
        <p14:creationId xmlns:p14="http://schemas.microsoft.com/office/powerpoint/2010/main" val="365380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nvGraphicFramePr>
        <p:xfrm>
          <a:off x="1828800" y="838200"/>
          <a:ext cx="8077200" cy="2225040"/>
        </p:xfrm>
        <a:graphic>
          <a:graphicData uri="http://schemas.openxmlformats.org/drawingml/2006/table">
            <a:tbl>
              <a:tblPr firstRow="1" bandRow="1">
                <a:tableStyleId>{00A15C55-8517-42AA-B614-E9B94910E393}</a:tableStyleId>
              </a:tblPr>
              <a:tblGrid>
                <a:gridCol w="16154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r>
                        <a:rPr lang="en-US" sz="1200" dirty="0"/>
                        <a:t>[meaningful]</a:t>
                      </a:r>
                    </a:p>
                  </a:txBody>
                  <a:tcPr anchor="ctr"/>
                </a:tc>
                <a:tc>
                  <a:txBody>
                    <a:bodyPr/>
                    <a:lstStyle/>
                    <a:p>
                      <a:r>
                        <a:rPr lang="en-US" sz="1200" dirty="0"/>
                        <a:t>[brief]</a:t>
                      </a:r>
                    </a:p>
                  </a:txBody>
                  <a:tcPr anchor="ctr"/>
                </a:tc>
                <a:tc>
                  <a:txBody>
                    <a:bodyPr/>
                    <a:lstStyle/>
                    <a:p>
                      <a:r>
                        <a:rPr lang="en-US" sz="1200" dirty="0"/>
                        <a:t>[high, medium, low]</a:t>
                      </a:r>
                    </a:p>
                  </a:txBody>
                  <a:tcPr anchor="ctr"/>
                </a:tc>
                <a:tc>
                  <a:txBody>
                    <a:bodyPr/>
                    <a:lstStyle/>
                    <a:p>
                      <a:r>
                        <a:rPr lang="en-US" sz="1200" dirty="0"/>
                        <a:t>[high, medium, low]</a:t>
                      </a:r>
                    </a:p>
                  </a:txBody>
                  <a:tcPr anchor="ctr"/>
                </a:tc>
                <a:tc>
                  <a:txBody>
                    <a:bodyPr/>
                    <a:lstStyle/>
                    <a:p>
                      <a:r>
                        <a:rPr lang="en-US" sz="1200" dirty="0"/>
                        <a:t>[brief]</a:t>
                      </a:r>
                    </a:p>
                  </a:txBody>
                  <a:tcPr anchor="ctr"/>
                </a:tc>
                <a:extLst>
                  <a:ext uri="{0D108BD9-81ED-4DB2-BD59-A6C34878D82A}">
                    <a16:rowId xmlns:a16="http://schemas.microsoft.com/office/drawing/2014/main" val="4128474677"/>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extLst>
                  <a:ext uri="{0D108BD9-81ED-4DB2-BD59-A6C34878D82A}">
                    <a16:rowId xmlns:a16="http://schemas.microsoft.com/office/drawing/2014/main" val="1431918608"/>
                  </a:ext>
                </a:extLst>
              </a:tr>
              <a:tr h="370840">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extLst>
                  <a:ext uri="{0D108BD9-81ED-4DB2-BD59-A6C34878D82A}">
                    <a16:rowId xmlns:a16="http://schemas.microsoft.com/office/drawing/2014/main" val="2051641659"/>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59578775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28143569"/>
                  </a:ext>
                </a:extLst>
              </a:tr>
            </a:tbl>
          </a:graphicData>
        </a:graphic>
      </p:graphicFrame>
    </p:spTree>
    <p:extLst>
      <p:ext uri="{BB962C8B-B14F-4D97-AF65-F5344CB8AC3E}">
        <p14:creationId xmlns:p14="http://schemas.microsoft.com/office/powerpoint/2010/main" val="1444046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 Update</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p:txBody>
          <a:bodyPr/>
          <a:lstStyle/>
          <a:p>
            <a:r>
              <a:rPr lang="en-US" dirty="0"/>
              <a:t>Partner name [Primary Partner POC]</a:t>
            </a:r>
          </a:p>
          <a:p>
            <a:pPr>
              <a:buFont typeface="+mj-lt"/>
              <a:buAutoNum type="arabicPeriod"/>
            </a:pPr>
            <a:r>
              <a:rPr lang="en-US" dirty="0"/>
              <a:t>Team Progress from Prior Week</a:t>
            </a:r>
          </a:p>
          <a:p>
            <a:pPr>
              <a:buFont typeface="+mj-lt"/>
              <a:buAutoNum type="arabicPeriod"/>
            </a:pPr>
            <a:r>
              <a:rPr lang="en-US" dirty="0"/>
              <a:t>Team Tasks for Current Week</a:t>
            </a:r>
          </a:p>
          <a:p>
            <a:pPr>
              <a:buFont typeface="+mj-lt"/>
              <a:buAutoNum type="arabicPeriod"/>
            </a:pPr>
            <a:r>
              <a:rPr lang="en-US" dirty="0"/>
              <a:t>Other Items Discussed</a:t>
            </a:r>
          </a:p>
          <a:p>
            <a:endParaRPr lang="en-US" dirty="0"/>
          </a:p>
          <a:p>
            <a:endParaRPr lang="en-US" dirty="0"/>
          </a:p>
        </p:txBody>
      </p:sp>
      <p:sp>
        <p:nvSpPr>
          <p:cNvPr id="4" name="TextBox 3">
            <a:extLst>
              <a:ext uri="{FF2B5EF4-FFF2-40B4-BE49-F238E27FC236}">
                <a16:creationId xmlns:a16="http://schemas.microsoft.com/office/drawing/2014/main" id="{5D4DFCDE-313B-A5A2-25DD-EF51E6649B7B}"/>
              </a:ext>
            </a:extLst>
          </p:cNvPr>
          <p:cNvSpPr txBox="1"/>
          <p:nvPr/>
        </p:nvSpPr>
        <p:spPr>
          <a:xfrm>
            <a:off x="5789666" y="1071403"/>
            <a:ext cx="3657601" cy="3816429"/>
          </a:xfrm>
          <a:prstGeom prst="rect">
            <a:avLst/>
          </a:prstGeom>
          <a:noFill/>
          <a:ln>
            <a:solidFill>
              <a:srgbClr val="FF0000"/>
            </a:solidFill>
          </a:ln>
        </p:spPr>
        <p:txBody>
          <a:bodyPr wrap="square" rtlCol="0">
            <a:spAutoFit/>
          </a:bodyPr>
          <a:lstStyle/>
          <a:p>
            <a:r>
              <a:rPr lang="en-US" sz="1100" b="1" dirty="0">
                <a:solidFill>
                  <a:srgbClr val="FF0000"/>
                </a:solidFill>
              </a:rPr>
              <a:t>Instructions: Each week the team is expected to meet with their project partner. The project team is expected to take copious notes of the meeting and what was discussed – just as would take place in any consulting services client meeting engagement.</a:t>
            </a:r>
          </a:p>
          <a:p>
            <a:endParaRPr lang="en-US" sz="1100" b="1" dirty="0">
              <a:solidFill>
                <a:srgbClr val="FF0000"/>
              </a:solidFill>
            </a:endParaRPr>
          </a:p>
          <a:p>
            <a:r>
              <a:rPr lang="en-US" sz="1100" b="1" dirty="0">
                <a:solidFill>
                  <a:srgbClr val="FF0000"/>
                </a:solidFill>
              </a:rPr>
              <a:t>The first partner meeting will be primarily a Q &amp; A session between the partner and the team – with the team asking detailed and probing questions regarding the problem statement and any specialized subject matter knowledge the partner has relative to the problem domain.</a:t>
            </a:r>
          </a:p>
          <a:p>
            <a:endParaRPr lang="en-US" sz="1100" b="1" dirty="0">
              <a:solidFill>
                <a:srgbClr val="FF0000"/>
              </a:solidFill>
            </a:endParaRPr>
          </a:p>
          <a:p>
            <a:r>
              <a:rPr lang="en-US" sz="1100" b="1" dirty="0">
                <a:solidFill>
                  <a:srgbClr val="FF0000"/>
                </a:solidFill>
              </a:rPr>
              <a:t>Thereafter, project teams should be reporting on three things each week:</a:t>
            </a:r>
          </a:p>
          <a:p>
            <a:endParaRPr lang="en-US" sz="1100" b="1" dirty="0">
              <a:solidFill>
                <a:srgbClr val="FF0000"/>
              </a:solidFill>
            </a:endParaRPr>
          </a:p>
          <a:p>
            <a:pPr marL="228600" indent="-228600">
              <a:buFont typeface="+mj-lt"/>
              <a:buAutoNum type="arabicPeriod"/>
            </a:pPr>
            <a:r>
              <a:rPr lang="en-US" sz="1100" b="1" dirty="0">
                <a:solidFill>
                  <a:srgbClr val="FF0000"/>
                </a:solidFill>
              </a:rPr>
              <a:t>Team Progress from Prior Week</a:t>
            </a:r>
          </a:p>
          <a:p>
            <a:pPr marL="228600" indent="-228600">
              <a:buFont typeface="+mj-lt"/>
              <a:buAutoNum type="arabicPeriod"/>
            </a:pPr>
            <a:r>
              <a:rPr lang="en-US" sz="1100" b="1" dirty="0">
                <a:solidFill>
                  <a:srgbClr val="FF0000"/>
                </a:solidFill>
              </a:rPr>
              <a:t>Team Tasks for Current Week</a:t>
            </a:r>
          </a:p>
          <a:p>
            <a:pPr marL="228600" indent="-228600">
              <a:buFont typeface="+mj-lt"/>
              <a:buAutoNum type="arabicPeriod"/>
            </a:pPr>
            <a:r>
              <a:rPr lang="en-US" sz="1100" b="1" dirty="0">
                <a:solidFill>
                  <a:srgbClr val="FF0000"/>
                </a:solidFill>
              </a:rPr>
              <a:t>Other Items Discussed</a:t>
            </a:r>
          </a:p>
          <a:p>
            <a:endParaRPr lang="en-US" sz="1100" b="1" dirty="0">
              <a:solidFill>
                <a:srgbClr val="FF0000"/>
              </a:solidFill>
            </a:endParaRPr>
          </a:p>
          <a:p>
            <a:r>
              <a:rPr lang="en-US" sz="1100" b="1" dirty="0">
                <a:solidFill>
                  <a:srgbClr val="FF0000"/>
                </a:solidFill>
              </a:rPr>
              <a:t>This slide summarizes for the rest of the class what the project team presented to the partner – as well as any other items discussed during the meeting.</a:t>
            </a:r>
          </a:p>
        </p:txBody>
      </p:sp>
    </p:spTree>
    <p:extLst>
      <p:ext uri="{BB962C8B-B14F-4D97-AF65-F5344CB8AC3E}">
        <p14:creationId xmlns:p14="http://schemas.microsoft.com/office/powerpoint/2010/main" val="176863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114800"/>
            <a:ext cx="11430000" cy="533400"/>
          </a:xfrm>
        </p:spPr>
        <p:txBody>
          <a:bodyPr/>
          <a:lstStyle/>
          <a:p>
            <a:r>
              <a:rPr lang="en-US" dirty="0"/>
              <a:t>Sprint 5 Status Update</a:t>
            </a:r>
          </a:p>
        </p:txBody>
      </p:sp>
      <p:sp>
        <p:nvSpPr>
          <p:cNvPr id="3" name="Subtitle 2"/>
          <p:cNvSpPr>
            <a:spLocks noGrp="1"/>
          </p:cNvSpPr>
          <p:nvPr>
            <p:ph type="subTitle" idx="1"/>
          </p:nvPr>
        </p:nvSpPr>
        <p:spPr/>
        <p:txBody>
          <a:bodyPr>
            <a:noAutofit/>
          </a:bodyPr>
          <a:lstStyle/>
          <a:p>
            <a:r>
              <a:rPr lang="en-US" dirty="0"/>
              <a:t>Final Report &amp; Showcase Presentation Preparation</a:t>
            </a:r>
          </a:p>
          <a:p>
            <a:endParaRPr lang="en-US" dirty="0"/>
          </a:p>
          <a:p>
            <a:r>
              <a:rPr lang="en-US" dirty="0"/>
              <a:t>Team Name</a:t>
            </a:r>
          </a:p>
          <a:p>
            <a:r>
              <a:rPr lang="en-US" dirty="0"/>
              <a:t>Week # </a:t>
            </a:r>
          </a:p>
          <a:p>
            <a:r>
              <a:rPr lang="en-US" dirty="0"/>
              <a:t>Date</a:t>
            </a:r>
          </a:p>
        </p:txBody>
      </p:sp>
    </p:spTree>
    <p:extLst>
      <p:ext uri="{BB962C8B-B14F-4D97-AF65-F5344CB8AC3E}">
        <p14:creationId xmlns:p14="http://schemas.microsoft.com/office/powerpoint/2010/main" val="108047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91E85-74B7-4D41-B44F-2F4DA3E9CF4B}"/>
              </a:ext>
            </a:extLst>
          </p:cNvPr>
          <p:cNvSpPr>
            <a:spLocks noGrp="1"/>
          </p:cNvSpPr>
          <p:nvPr>
            <p:ph type="body" sz="quarter" idx="13"/>
          </p:nvPr>
        </p:nvSpPr>
        <p:spPr>
          <a:xfrm>
            <a:off x="406400" y="381000"/>
            <a:ext cx="10769600" cy="228600"/>
          </a:xfrm>
        </p:spPr>
        <p:txBody>
          <a:bodyPr/>
          <a:lstStyle/>
          <a:p>
            <a:r>
              <a:rPr lang="en-US" dirty="0"/>
              <a:t>Team Name — YouTrack</a:t>
            </a:r>
          </a:p>
        </p:txBody>
      </p:sp>
      <p:sp>
        <p:nvSpPr>
          <p:cNvPr id="4" name="Text Placeholder 3">
            <a:extLst>
              <a:ext uri="{FF2B5EF4-FFF2-40B4-BE49-F238E27FC236}">
                <a16:creationId xmlns:a16="http://schemas.microsoft.com/office/drawing/2014/main" id="{013CF753-DFBE-4578-9E7A-9A0C6BB7943B}"/>
              </a:ext>
            </a:extLst>
          </p:cNvPr>
          <p:cNvSpPr>
            <a:spLocks noGrp="1"/>
          </p:cNvSpPr>
          <p:nvPr>
            <p:ph type="body" sz="quarter" idx="14"/>
          </p:nvPr>
        </p:nvSpPr>
        <p:spPr/>
        <p:txBody>
          <a:bodyPr/>
          <a:lstStyle/>
          <a:p>
            <a:endParaRPr lang="en-US"/>
          </a:p>
        </p:txBody>
      </p:sp>
      <p:sp>
        <p:nvSpPr>
          <p:cNvPr id="6" name="TextBox 5">
            <a:extLst>
              <a:ext uri="{FF2B5EF4-FFF2-40B4-BE49-F238E27FC236}">
                <a16:creationId xmlns:a16="http://schemas.microsoft.com/office/drawing/2014/main" id="{5FE2D3CE-F14F-4DED-A56B-7E3AD8D0D893}"/>
              </a:ext>
            </a:extLst>
          </p:cNvPr>
          <p:cNvSpPr txBox="1"/>
          <p:nvPr/>
        </p:nvSpPr>
        <p:spPr>
          <a:xfrm>
            <a:off x="6553200" y="1066800"/>
            <a:ext cx="3657601" cy="5001369"/>
          </a:xfrm>
          <a:prstGeom prst="rect">
            <a:avLst/>
          </a:prstGeom>
          <a:noFill/>
          <a:ln>
            <a:solidFill>
              <a:srgbClr val="FF0000"/>
            </a:solidFill>
          </a:ln>
        </p:spPr>
        <p:txBody>
          <a:bodyPr wrap="square" rtlCol="0">
            <a:spAutoFit/>
          </a:bodyPr>
          <a:lstStyle/>
          <a:p>
            <a:r>
              <a:rPr lang="en-US" sz="1100" b="1" dirty="0">
                <a:solidFill>
                  <a:srgbClr val="FF0000"/>
                </a:solidFill>
              </a:rPr>
              <a:t>Instructions: SCRUM Master will bring up youTrack Project page and show Sprint 5 Board</a:t>
            </a:r>
          </a:p>
          <a:p>
            <a:endParaRPr lang="en-US" sz="1100" b="1" dirty="0">
              <a:solidFill>
                <a:srgbClr val="FF0000"/>
              </a:solidFill>
            </a:endParaRPr>
          </a:p>
          <a:p>
            <a:r>
              <a:rPr lang="en-US" sz="1100" b="1" dirty="0">
                <a:solidFill>
                  <a:srgbClr val="FF0000"/>
                </a:solidFill>
              </a:rPr>
              <a:t>Work with instructor prior to mid-sprint-5 presentation to define all user stories and tasks</a:t>
            </a:r>
          </a:p>
          <a:p>
            <a:endParaRPr lang="en-US" sz="1100" b="1" dirty="0">
              <a:solidFill>
                <a:srgbClr val="FF0000"/>
              </a:solidFill>
            </a:endParaRPr>
          </a:p>
          <a:p>
            <a:r>
              <a:rPr lang="en-US" sz="1100" b="1" dirty="0">
                <a:solidFill>
                  <a:srgbClr val="FF0000"/>
                </a:solidFill>
              </a:rPr>
              <a:t>All user stories must have a description, exit criteria, assigned to team member, and priority</a:t>
            </a:r>
          </a:p>
          <a:p>
            <a:endParaRPr lang="en-US" sz="1100" b="1" dirty="0">
              <a:solidFill>
                <a:srgbClr val="FF0000"/>
              </a:solidFill>
            </a:endParaRPr>
          </a:p>
          <a:p>
            <a:r>
              <a:rPr lang="en-US" sz="1100" b="1" dirty="0">
                <a:solidFill>
                  <a:srgbClr val="FF0000"/>
                </a:solidFill>
              </a:rPr>
              <a:t>All user story associated tasks must a description, exit criteria, assigned to team member, and priority</a:t>
            </a:r>
          </a:p>
          <a:p>
            <a:endParaRPr lang="en-US" sz="1100" b="1" dirty="0">
              <a:solidFill>
                <a:srgbClr val="FF0000"/>
              </a:solidFill>
            </a:endParaRPr>
          </a:p>
          <a:p>
            <a:r>
              <a:rPr lang="en-US" sz="1100" b="1" dirty="0">
                <a:solidFill>
                  <a:srgbClr val="FF0000"/>
                </a:solidFill>
              </a:rPr>
              <a:t>SCRUM Master will be responsible for placing task in the “In Progress” column when ready;</a:t>
            </a:r>
          </a:p>
          <a:p>
            <a:endParaRPr lang="en-US" sz="1100" b="1" dirty="0">
              <a:solidFill>
                <a:srgbClr val="FF0000"/>
              </a:solidFill>
            </a:endParaRPr>
          </a:p>
          <a:p>
            <a:r>
              <a:rPr lang="en-US" sz="1100" b="1" dirty="0">
                <a:solidFill>
                  <a:srgbClr val="FF0000"/>
                </a:solidFill>
              </a:rPr>
              <a:t>Assigned team member to task is responsible for placing comments and attachment in the task; this will be reviewed by the team member assigned to verify the task and instructor; part of sprint grade</a:t>
            </a:r>
          </a:p>
          <a:p>
            <a:endParaRPr lang="en-US" sz="1100" b="1" dirty="0">
              <a:solidFill>
                <a:srgbClr val="FF0000"/>
              </a:solidFill>
            </a:endParaRPr>
          </a:p>
          <a:p>
            <a:r>
              <a:rPr lang="en-US" sz="1100" b="1" dirty="0">
                <a:solidFill>
                  <a:srgbClr val="FF0000"/>
                </a:solidFill>
              </a:rPr>
              <a:t>Assigned team member to task moves task to “To Verify” column with task is complete assigns team member to verify the task</a:t>
            </a:r>
          </a:p>
          <a:p>
            <a:endParaRPr lang="en-US" sz="1100" b="1" dirty="0">
              <a:solidFill>
                <a:srgbClr val="FF0000"/>
              </a:solidFill>
            </a:endParaRPr>
          </a:p>
          <a:p>
            <a:r>
              <a:rPr lang="en-US" sz="1100" b="1" dirty="0">
                <a:solidFill>
                  <a:srgbClr val="FF0000"/>
                </a:solidFill>
              </a:rPr>
              <a:t>Assigned team member to verify task will review the task and either move it to “Done” column if it satisfies exit criteria or moves it back to “In Progress” column with comments why if failed and reassigns to previous task assignee</a:t>
            </a:r>
          </a:p>
        </p:txBody>
      </p:sp>
    </p:spTree>
    <p:extLst>
      <p:ext uri="{BB962C8B-B14F-4D97-AF65-F5344CB8AC3E}">
        <p14:creationId xmlns:p14="http://schemas.microsoft.com/office/powerpoint/2010/main" val="1135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a:xfrm>
            <a:off x="406400" y="381000"/>
            <a:ext cx="10769600" cy="228600"/>
          </a:xfrm>
        </p:spPr>
        <p:txBody>
          <a:bodyPr/>
          <a:lstStyle/>
          <a:p>
            <a:r>
              <a:rPr lang="en-US" dirty="0"/>
              <a:t>Risks and Planned Mitigations</a:t>
            </a:r>
          </a:p>
        </p:txBody>
      </p:sp>
      <p:graphicFrame>
        <p:nvGraphicFramePr>
          <p:cNvPr id="4" name="Table 4">
            <a:extLst>
              <a:ext uri="{FF2B5EF4-FFF2-40B4-BE49-F238E27FC236}">
                <a16:creationId xmlns:a16="http://schemas.microsoft.com/office/drawing/2014/main" id="{F2B06B46-751D-4C9E-A075-C1A7C6F84020}"/>
              </a:ext>
            </a:extLst>
          </p:cNvPr>
          <p:cNvGraphicFramePr>
            <a:graphicFrameLocks noGrp="1"/>
          </p:cNvGraphicFramePr>
          <p:nvPr/>
        </p:nvGraphicFramePr>
        <p:xfrm>
          <a:off x="1828800" y="838200"/>
          <a:ext cx="8077200" cy="2225040"/>
        </p:xfrm>
        <a:graphic>
          <a:graphicData uri="http://schemas.openxmlformats.org/drawingml/2006/table">
            <a:tbl>
              <a:tblPr firstRow="1" bandRow="1">
                <a:tableStyleId>{00A15C55-8517-42AA-B614-E9B94910E393}</a:tableStyleId>
              </a:tblPr>
              <a:tblGrid>
                <a:gridCol w="1615440">
                  <a:extLst>
                    <a:ext uri="{9D8B030D-6E8A-4147-A177-3AD203B41FA5}">
                      <a16:colId xmlns:a16="http://schemas.microsoft.com/office/drawing/2014/main" val="4223258515"/>
                    </a:ext>
                  </a:extLst>
                </a:gridCol>
                <a:gridCol w="1615440">
                  <a:extLst>
                    <a:ext uri="{9D8B030D-6E8A-4147-A177-3AD203B41FA5}">
                      <a16:colId xmlns:a16="http://schemas.microsoft.com/office/drawing/2014/main" val="1754049355"/>
                    </a:ext>
                  </a:extLst>
                </a:gridCol>
                <a:gridCol w="1615440">
                  <a:extLst>
                    <a:ext uri="{9D8B030D-6E8A-4147-A177-3AD203B41FA5}">
                      <a16:colId xmlns:a16="http://schemas.microsoft.com/office/drawing/2014/main" val="3874331688"/>
                    </a:ext>
                  </a:extLst>
                </a:gridCol>
                <a:gridCol w="1615440">
                  <a:extLst>
                    <a:ext uri="{9D8B030D-6E8A-4147-A177-3AD203B41FA5}">
                      <a16:colId xmlns:a16="http://schemas.microsoft.com/office/drawing/2014/main" val="2302279300"/>
                    </a:ext>
                  </a:extLst>
                </a:gridCol>
                <a:gridCol w="1615440">
                  <a:extLst>
                    <a:ext uri="{9D8B030D-6E8A-4147-A177-3AD203B41FA5}">
                      <a16:colId xmlns:a16="http://schemas.microsoft.com/office/drawing/2014/main" val="396266851"/>
                    </a:ext>
                  </a:extLst>
                </a:gridCol>
              </a:tblGrid>
              <a:tr h="370840">
                <a:tc>
                  <a:txBody>
                    <a:bodyPr/>
                    <a:lstStyle/>
                    <a:p>
                      <a:r>
                        <a:rPr lang="en-US" sz="1200" cap="small" baseline="0" dirty="0"/>
                        <a:t>Risk Name</a:t>
                      </a:r>
                    </a:p>
                  </a:txBody>
                  <a:tcPr anchor="ctr"/>
                </a:tc>
                <a:tc>
                  <a:txBody>
                    <a:bodyPr/>
                    <a:lstStyle/>
                    <a:p>
                      <a:r>
                        <a:rPr lang="en-US" sz="1200" cap="small" baseline="0" dirty="0"/>
                        <a:t>Description</a:t>
                      </a:r>
                    </a:p>
                  </a:txBody>
                  <a:tcPr anchor="ctr"/>
                </a:tc>
                <a:tc>
                  <a:txBody>
                    <a:bodyPr/>
                    <a:lstStyle/>
                    <a:p>
                      <a:r>
                        <a:rPr lang="en-US" sz="1200" cap="small" baseline="0" dirty="0"/>
                        <a:t>Probability </a:t>
                      </a:r>
                    </a:p>
                  </a:txBody>
                  <a:tcPr anchor="ctr"/>
                </a:tc>
                <a:tc>
                  <a:txBody>
                    <a:bodyPr/>
                    <a:lstStyle/>
                    <a:p>
                      <a:r>
                        <a:rPr lang="en-US" sz="1200" cap="small" baseline="0" dirty="0"/>
                        <a:t>Impact</a:t>
                      </a:r>
                    </a:p>
                  </a:txBody>
                  <a:tcPr anchor="ctr"/>
                </a:tc>
                <a:tc>
                  <a:txBody>
                    <a:bodyPr/>
                    <a:lstStyle/>
                    <a:p>
                      <a:r>
                        <a:rPr lang="en-US" sz="1200" cap="small" baseline="0" dirty="0"/>
                        <a:t>Mitigation</a:t>
                      </a:r>
                    </a:p>
                  </a:txBody>
                  <a:tcPr anchor="ctr"/>
                </a:tc>
                <a:extLst>
                  <a:ext uri="{0D108BD9-81ED-4DB2-BD59-A6C34878D82A}">
                    <a16:rowId xmlns:a16="http://schemas.microsoft.com/office/drawing/2014/main" val="3678545192"/>
                  </a:ext>
                </a:extLst>
              </a:tr>
              <a:tr h="370840">
                <a:tc>
                  <a:txBody>
                    <a:bodyPr/>
                    <a:lstStyle/>
                    <a:p>
                      <a:r>
                        <a:rPr lang="en-US" sz="1200" dirty="0"/>
                        <a:t>[meaningful]</a:t>
                      </a:r>
                    </a:p>
                  </a:txBody>
                  <a:tcPr anchor="ctr"/>
                </a:tc>
                <a:tc>
                  <a:txBody>
                    <a:bodyPr/>
                    <a:lstStyle/>
                    <a:p>
                      <a:r>
                        <a:rPr lang="en-US" sz="1200" dirty="0"/>
                        <a:t>[brief]</a:t>
                      </a:r>
                    </a:p>
                  </a:txBody>
                  <a:tcPr anchor="ctr"/>
                </a:tc>
                <a:tc>
                  <a:txBody>
                    <a:bodyPr/>
                    <a:lstStyle/>
                    <a:p>
                      <a:r>
                        <a:rPr lang="en-US" sz="1200" dirty="0"/>
                        <a:t>[high, medium, low]</a:t>
                      </a:r>
                    </a:p>
                  </a:txBody>
                  <a:tcPr anchor="ctr"/>
                </a:tc>
                <a:tc>
                  <a:txBody>
                    <a:bodyPr/>
                    <a:lstStyle/>
                    <a:p>
                      <a:r>
                        <a:rPr lang="en-US" sz="1200" dirty="0"/>
                        <a:t>[high, medium, low]</a:t>
                      </a:r>
                    </a:p>
                  </a:txBody>
                  <a:tcPr anchor="ctr"/>
                </a:tc>
                <a:tc>
                  <a:txBody>
                    <a:bodyPr/>
                    <a:lstStyle/>
                    <a:p>
                      <a:r>
                        <a:rPr lang="en-US" sz="1200" dirty="0"/>
                        <a:t>[brief]</a:t>
                      </a:r>
                    </a:p>
                  </a:txBody>
                  <a:tcPr anchor="ctr"/>
                </a:tc>
                <a:extLst>
                  <a:ext uri="{0D108BD9-81ED-4DB2-BD59-A6C34878D82A}">
                    <a16:rowId xmlns:a16="http://schemas.microsoft.com/office/drawing/2014/main" val="4128474677"/>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extLst>
                  <a:ext uri="{0D108BD9-81ED-4DB2-BD59-A6C34878D82A}">
                    <a16:rowId xmlns:a16="http://schemas.microsoft.com/office/drawing/2014/main" val="1431918608"/>
                  </a:ext>
                </a:extLst>
              </a:tr>
              <a:tr h="370840">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extLst>
                  <a:ext uri="{0D108BD9-81ED-4DB2-BD59-A6C34878D82A}">
                    <a16:rowId xmlns:a16="http://schemas.microsoft.com/office/drawing/2014/main" val="2051641659"/>
                  </a:ext>
                </a:extLst>
              </a:tr>
              <a:tr h="370840">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595787757"/>
                  </a:ext>
                </a:extLst>
              </a:tr>
              <a:tr h="370840">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28143569"/>
                  </a:ext>
                </a:extLst>
              </a:tr>
            </a:tbl>
          </a:graphicData>
        </a:graphic>
      </p:graphicFrame>
    </p:spTree>
    <p:extLst>
      <p:ext uri="{BB962C8B-B14F-4D97-AF65-F5344CB8AC3E}">
        <p14:creationId xmlns:p14="http://schemas.microsoft.com/office/powerpoint/2010/main" val="315069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F32130-3788-4233-9FBE-B6225D54E662}"/>
              </a:ext>
            </a:extLst>
          </p:cNvPr>
          <p:cNvSpPr>
            <a:spLocks noGrp="1"/>
          </p:cNvSpPr>
          <p:nvPr>
            <p:ph type="body" sz="quarter" idx="13"/>
          </p:nvPr>
        </p:nvSpPr>
        <p:spPr>
          <a:xfrm>
            <a:off x="406400" y="381000"/>
            <a:ext cx="10769600" cy="228600"/>
          </a:xfrm>
        </p:spPr>
        <p:txBody>
          <a:bodyPr/>
          <a:lstStyle/>
          <a:p>
            <a:r>
              <a:rPr lang="en-US" dirty="0"/>
              <a:t>team Members</a:t>
            </a:r>
          </a:p>
          <a:p>
            <a:endParaRPr lang="en-US" dirty="0"/>
          </a:p>
        </p:txBody>
      </p:sp>
      <p:graphicFrame>
        <p:nvGraphicFramePr>
          <p:cNvPr id="4" name="Diagram 3">
            <a:extLst>
              <a:ext uri="{FF2B5EF4-FFF2-40B4-BE49-F238E27FC236}">
                <a16:creationId xmlns:a16="http://schemas.microsoft.com/office/drawing/2014/main" id="{144A252E-DAE9-41FE-8421-DB22E3BAF0E9}"/>
              </a:ext>
            </a:extLst>
          </p:cNvPr>
          <p:cNvGraphicFramePr/>
          <p:nvPr>
            <p:extLst>
              <p:ext uri="{D42A27DB-BD31-4B8C-83A1-F6EECF244321}">
                <p14:modId xmlns:p14="http://schemas.microsoft.com/office/powerpoint/2010/main" val="265923242"/>
              </p:ext>
            </p:extLst>
          </p:nvPr>
        </p:nvGraphicFramePr>
        <p:xfrm>
          <a:off x="406400" y="990600"/>
          <a:ext cx="10769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4722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p:txBody>
          <a:bodyPr/>
          <a:lstStyle/>
          <a:p>
            <a:r>
              <a:rPr lang="en-US" dirty="0"/>
              <a:t>Partner name [Primary Partner POC]</a:t>
            </a:r>
          </a:p>
          <a:p>
            <a:pPr>
              <a:buFont typeface="+mj-lt"/>
              <a:buAutoNum type="arabicPeriod"/>
            </a:pPr>
            <a:r>
              <a:rPr lang="en-US" dirty="0"/>
              <a:t>Team Progress from Prior Week</a:t>
            </a:r>
          </a:p>
          <a:p>
            <a:pPr>
              <a:buFont typeface="+mj-lt"/>
              <a:buAutoNum type="arabicPeriod"/>
            </a:pPr>
            <a:r>
              <a:rPr lang="en-US" dirty="0"/>
              <a:t>Team Tasks for Current Week</a:t>
            </a:r>
          </a:p>
          <a:p>
            <a:pPr>
              <a:buFont typeface="+mj-lt"/>
              <a:buAutoNum type="arabicPeriod"/>
            </a:pPr>
            <a:r>
              <a:rPr lang="en-US" dirty="0"/>
              <a:t>Other Items Discussed</a:t>
            </a:r>
          </a:p>
          <a:p>
            <a:endParaRPr lang="en-US" dirty="0"/>
          </a:p>
          <a:p>
            <a:endParaRPr lang="en-US" dirty="0"/>
          </a:p>
        </p:txBody>
      </p:sp>
      <p:sp>
        <p:nvSpPr>
          <p:cNvPr id="4" name="TextBox 3">
            <a:extLst>
              <a:ext uri="{FF2B5EF4-FFF2-40B4-BE49-F238E27FC236}">
                <a16:creationId xmlns:a16="http://schemas.microsoft.com/office/drawing/2014/main" id="{5D4DFCDE-313B-A5A2-25DD-EF51E6649B7B}"/>
              </a:ext>
            </a:extLst>
          </p:cNvPr>
          <p:cNvSpPr txBox="1"/>
          <p:nvPr/>
        </p:nvSpPr>
        <p:spPr>
          <a:xfrm>
            <a:off x="5789666" y="1071403"/>
            <a:ext cx="3657601" cy="3816429"/>
          </a:xfrm>
          <a:prstGeom prst="rect">
            <a:avLst/>
          </a:prstGeom>
          <a:noFill/>
          <a:ln>
            <a:solidFill>
              <a:srgbClr val="FF0000"/>
            </a:solidFill>
          </a:ln>
        </p:spPr>
        <p:txBody>
          <a:bodyPr wrap="square" rtlCol="0">
            <a:spAutoFit/>
          </a:bodyPr>
          <a:lstStyle/>
          <a:p>
            <a:r>
              <a:rPr lang="en-US" sz="1100" b="1" dirty="0">
                <a:solidFill>
                  <a:srgbClr val="FF0000"/>
                </a:solidFill>
              </a:rPr>
              <a:t>Instructions: Each week the team is expected to meet with their project partner. The project team is expected to take copious notes of the meeting and what was discussed – just as would take place in any consulting services client meeting engagement.</a:t>
            </a:r>
          </a:p>
          <a:p>
            <a:endParaRPr lang="en-US" sz="1100" b="1" dirty="0">
              <a:solidFill>
                <a:srgbClr val="FF0000"/>
              </a:solidFill>
            </a:endParaRPr>
          </a:p>
          <a:p>
            <a:r>
              <a:rPr lang="en-US" sz="1100" b="1" dirty="0">
                <a:solidFill>
                  <a:srgbClr val="FF0000"/>
                </a:solidFill>
              </a:rPr>
              <a:t>The first partner meeting will be primarily a Q &amp; A session between the partner and the team – with the team asking detailed and probing questions regarding the problem statement and any specialized subject matter knowledge the partner has relative to the problem domain.</a:t>
            </a:r>
          </a:p>
          <a:p>
            <a:endParaRPr lang="en-US" sz="1100" b="1" dirty="0">
              <a:solidFill>
                <a:srgbClr val="FF0000"/>
              </a:solidFill>
            </a:endParaRPr>
          </a:p>
          <a:p>
            <a:r>
              <a:rPr lang="en-US" sz="1100" b="1" dirty="0">
                <a:solidFill>
                  <a:srgbClr val="FF0000"/>
                </a:solidFill>
              </a:rPr>
              <a:t>Thereafter, project teams should be reporting on three things each week:</a:t>
            </a:r>
          </a:p>
          <a:p>
            <a:endParaRPr lang="en-US" sz="1100" b="1" dirty="0">
              <a:solidFill>
                <a:srgbClr val="FF0000"/>
              </a:solidFill>
            </a:endParaRPr>
          </a:p>
          <a:p>
            <a:pPr marL="228600" indent="-228600">
              <a:buFont typeface="+mj-lt"/>
              <a:buAutoNum type="arabicPeriod"/>
            </a:pPr>
            <a:r>
              <a:rPr lang="en-US" sz="1100" b="1" dirty="0">
                <a:solidFill>
                  <a:srgbClr val="FF0000"/>
                </a:solidFill>
              </a:rPr>
              <a:t>Team Progress from Prior Week</a:t>
            </a:r>
          </a:p>
          <a:p>
            <a:pPr marL="228600" indent="-228600">
              <a:buFont typeface="+mj-lt"/>
              <a:buAutoNum type="arabicPeriod"/>
            </a:pPr>
            <a:r>
              <a:rPr lang="en-US" sz="1100" b="1" dirty="0">
                <a:solidFill>
                  <a:srgbClr val="FF0000"/>
                </a:solidFill>
              </a:rPr>
              <a:t>Team Tasks for Current Week</a:t>
            </a:r>
          </a:p>
          <a:p>
            <a:pPr marL="228600" indent="-228600">
              <a:buFont typeface="+mj-lt"/>
              <a:buAutoNum type="arabicPeriod"/>
            </a:pPr>
            <a:r>
              <a:rPr lang="en-US" sz="1100" b="1" dirty="0">
                <a:solidFill>
                  <a:srgbClr val="FF0000"/>
                </a:solidFill>
              </a:rPr>
              <a:t>Other Items Discussed</a:t>
            </a:r>
          </a:p>
          <a:p>
            <a:endParaRPr lang="en-US" sz="1100" b="1" dirty="0">
              <a:solidFill>
                <a:srgbClr val="FF0000"/>
              </a:solidFill>
            </a:endParaRPr>
          </a:p>
          <a:p>
            <a:r>
              <a:rPr lang="en-US" sz="1100" b="1" dirty="0">
                <a:solidFill>
                  <a:srgbClr val="FF0000"/>
                </a:solidFill>
              </a:rPr>
              <a:t>This slide summarizes for the rest of the class what the project team presented to the partner – as well as any other items discussed during the meeting.</a:t>
            </a:r>
          </a:p>
        </p:txBody>
      </p:sp>
    </p:spTree>
    <p:extLst>
      <p:ext uri="{BB962C8B-B14F-4D97-AF65-F5344CB8AC3E}">
        <p14:creationId xmlns:p14="http://schemas.microsoft.com/office/powerpoint/2010/main" val="1838276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42BB-A307-4C54-9DE5-FA4F7C75A30A}"/>
              </a:ext>
            </a:extLst>
          </p:cNvPr>
          <p:cNvSpPr>
            <a:spLocks noGrp="1"/>
          </p:cNvSpPr>
          <p:nvPr>
            <p:ph type="body" sz="quarter" idx="14"/>
          </p:nvPr>
        </p:nvSpPr>
        <p:spPr/>
        <p:txBody>
          <a:bodyPr/>
          <a:lstStyle/>
          <a:p>
            <a:r>
              <a:rPr lang="en-US" b="1" dirty="0">
                <a:solidFill>
                  <a:srgbClr val="0070C0"/>
                </a:solidFill>
              </a:rPr>
              <a:t>Problem Context:</a:t>
            </a:r>
          </a:p>
          <a:p>
            <a:pPr>
              <a:buFont typeface="Arial" panose="020B0604020202020204" pitchFamily="34" charset="0"/>
              <a:buChar char="•"/>
            </a:pPr>
            <a:r>
              <a:rPr lang="en-US" b="1" dirty="0">
                <a:solidFill>
                  <a:srgbClr val="0070C0"/>
                </a:solidFill>
              </a:rPr>
              <a:t>Domain of problem:</a:t>
            </a:r>
            <a:endParaRPr lang="en-US" dirty="0"/>
          </a:p>
          <a:p>
            <a:pPr lvl="1">
              <a:buFont typeface="Arial" panose="020B0604020202020204" pitchFamily="34" charset="0"/>
              <a:buChar char="•"/>
            </a:pPr>
            <a:r>
              <a:rPr lang="en-US" dirty="0"/>
              <a:t>Education</a:t>
            </a:r>
          </a:p>
          <a:p>
            <a:pPr lvl="1">
              <a:buFont typeface="Arial" panose="020B0604020202020204" pitchFamily="34" charset="0"/>
              <a:buChar char="•"/>
            </a:pPr>
            <a:r>
              <a:rPr lang="en-US" dirty="0"/>
              <a:t>Management</a:t>
            </a:r>
          </a:p>
          <a:p>
            <a:pPr lvl="1">
              <a:buFont typeface="Arial" panose="020B0604020202020204" pitchFamily="34" charset="0"/>
              <a:buChar char="•"/>
            </a:pPr>
            <a:r>
              <a:rPr lang="en-US" dirty="0"/>
              <a:t>Resource Allocation</a:t>
            </a:r>
          </a:p>
          <a:p>
            <a:pPr>
              <a:buFont typeface="Arial" panose="020B0604020202020204" pitchFamily="34" charset="0"/>
              <a:buChar char="•"/>
            </a:pPr>
            <a:r>
              <a:rPr lang="en-US" b="1" dirty="0">
                <a:solidFill>
                  <a:srgbClr val="0070C0"/>
                </a:solidFill>
              </a:rPr>
              <a:t>Importance of problem: </a:t>
            </a:r>
          </a:p>
          <a:p>
            <a:pPr lvl="1">
              <a:buFont typeface="Arial" panose="020B0604020202020204" pitchFamily="34" charset="0"/>
              <a:buChar char="•"/>
            </a:pPr>
            <a:r>
              <a:rPr lang="en-US" dirty="0"/>
              <a:t>Students are not able to enroll for courses.</a:t>
            </a:r>
          </a:p>
          <a:p>
            <a:pPr lvl="1">
              <a:buFont typeface="Arial" panose="020B0604020202020204" pitchFamily="34" charset="0"/>
              <a:buChar char="•"/>
            </a:pPr>
            <a:r>
              <a:rPr lang="en-US" dirty="0"/>
              <a:t>Students have to defer graduation, if they do not get their desired courses.</a:t>
            </a:r>
          </a:p>
          <a:p>
            <a:pPr lvl="1">
              <a:buFont typeface="Arial" panose="020B0604020202020204" pitchFamily="34" charset="0"/>
              <a:buChar char="•"/>
            </a:pPr>
            <a:r>
              <a:rPr lang="en-US" dirty="0"/>
              <a:t>International Students have to settle with other courses, to maintain Full Course Load.</a:t>
            </a:r>
          </a:p>
          <a:p>
            <a:pPr lvl="1">
              <a:buFont typeface="Arial" panose="020B0604020202020204" pitchFamily="34" charset="0"/>
              <a:buChar char="•"/>
            </a:pPr>
            <a:r>
              <a:rPr lang="en-US" dirty="0"/>
              <a:t>Departments faces problem in finding the resources to allocate more course sections in the very short time.</a:t>
            </a:r>
          </a:p>
          <a:p>
            <a:pPr>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3C03DE14-BD21-459E-911A-F0A4F0ACA948}"/>
              </a:ext>
            </a:extLst>
          </p:cNvPr>
          <p:cNvSpPr>
            <a:spLocks noGrp="1"/>
          </p:cNvSpPr>
          <p:nvPr>
            <p:ph type="body" sz="quarter" idx="15"/>
          </p:nvPr>
        </p:nvSpPr>
        <p:spPr/>
        <p:txBody>
          <a:bodyPr/>
          <a:lstStyle/>
          <a:p>
            <a:r>
              <a:rPr lang="en-US" b="1" dirty="0">
                <a:solidFill>
                  <a:srgbClr val="00B050"/>
                </a:solidFill>
              </a:rPr>
              <a:t>Problem Statement:</a:t>
            </a:r>
            <a:endParaRPr lang="en-US" dirty="0"/>
          </a:p>
          <a:p>
            <a:pPr>
              <a:buFont typeface="Arial" panose="020B0604020202020204" pitchFamily="34" charset="0"/>
              <a:buChar char="•"/>
            </a:pPr>
            <a:r>
              <a:rPr lang="en-US" dirty="0">
                <a:solidFill>
                  <a:srgbClr val="000000"/>
                </a:solidFill>
                <a:cs typeface="+mn-cs"/>
              </a:rPr>
              <a:t>Analyze the Student Course Enrollment Data</a:t>
            </a:r>
          </a:p>
          <a:p>
            <a:pPr>
              <a:buFont typeface="Arial" panose="020B0604020202020204" pitchFamily="34" charset="0"/>
              <a:buChar char="•"/>
            </a:pPr>
            <a:r>
              <a:rPr lang="en-US" dirty="0">
                <a:solidFill>
                  <a:srgbClr val="000000"/>
                </a:solidFill>
                <a:cs typeface="+mn-cs"/>
              </a:rPr>
              <a:t>Predict the demand for CEC courses in the upcoming semesters</a:t>
            </a:r>
          </a:p>
          <a:p>
            <a:pPr>
              <a:buFont typeface="Arial" panose="020B0604020202020204" pitchFamily="34" charset="0"/>
              <a:buChar char="•"/>
            </a:pPr>
            <a:r>
              <a:rPr lang="en-US" dirty="0">
                <a:solidFill>
                  <a:srgbClr val="000000"/>
                </a:solidFill>
                <a:cs typeface="+mn-cs"/>
              </a:rPr>
              <a:t>Train, test and compare various algorithms to find the model which makes the most accurate predictions</a:t>
            </a:r>
          </a:p>
          <a:p>
            <a:pPr>
              <a:buFont typeface="Arial" panose="020B0604020202020204" pitchFamily="34" charset="0"/>
              <a:buChar char="•"/>
            </a:pPr>
            <a:r>
              <a:rPr lang="en-US" dirty="0">
                <a:solidFill>
                  <a:srgbClr val="000000"/>
                </a:solidFill>
                <a:cs typeface="+mn-cs"/>
              </a:rPr>
              <a:t>Publish the predictions in a report, for easier access to end user.</a:t>
            </a:r>
          </a:p>
          <a:p>
            <a:pPr>
              <a:buFont typeface="Arial" panose="020B0604020202020204" pitchFamily="34" charset="0"/>
              <a:buChar char="•"/>
            </a:pPr>
            <a:endParaRPr lang="en-US" dirty="0">
              <a:solidFill>
                <a:srgbClr val="000000"/>
              </a:solidFill>
              <a:cs typeface="+mn-cs"/>
            </a:endParaRPr>
          </a:p>
          <a:p>
            <a:pPr>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3954537F-92F0-4874-B3FA-4493EC272D64}"/>
              </a:ext>
            </a:extLst>
          </p:cNvPr>
          <p:cNvSpPr>
            <a:spLocks noGrp="1"/>
          </p:cNvSpPr>
          <p:nvPr>
            <p:ph type="body" sz="quarter" idx="16"/>
          </p:nvPr>
        </p:nvSpPr>
        <p:spPr/>
        <p:txBody>
          <a:bodyPr/>
          <a:lstStyle/>
          <a:p>
            <a:r>
              <a:rPr lang="en-US" dirty="0"/>
              <a:t>problem statement</a:t>
            </a:r>
          </a:p>
        </p:txBody>
      </p:sp>
    </p:spTree>
    <p:extLst>
      <p:ext uri="{BB962C8B-B14F-4D97-AF65-F5344CB8AC3E}">
        <p14:creationId xmlns:p14="http://schemas.microsoft.com/office/powerpoint/2010/main" val="2525081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83F9B6-28BB-4FFE-967C-D8B2922D1998}"/>
              </a:ext>
            </a:extLst>
          </p:cNvPr>
          <p:cNvSpPr>
            <a:spLocks noGrp="1"/>
          </p:cNvSpPr>
          <p:nvPr>
            <p:ph type="body" sz="quarter" idx="13"/>
          </p:nvPr>
        </p:nvSpPr>
        <p:spPr/>
        <p:txBody>
          <a:bodyPr/>
          <a:lstStyle/>
          <a:p>
            <a:r>
              <a:rPr lang="en-US" dirty="0"/>
              <a:t>Datasets</a:t>
            </a:r>
          </a:p>
        </p:txBody>
      </p:sp>
      <p:sp>
        <p:nvSpPr>
          <p:cNvPr id="3" name="Text Placeholder 2">
            <a:extLst>
              <a:ext uri="{FF2B5EF4-FFF2-40B4-BE49-F238E27FC236}">
                <a16:creationId xmlns:a16="http://schemas.microsoft.com/office/drawing/2014/main" id="{90D5D966-EBFC-4E58-A9A8-B793FE29B664}"/>
              </a:ext>
            </a:extLst>
          </p:cNvPr>
          <p:cNvSpPr>
            <a:spLocks noGrp="1"/>
          </p:cNvSpPr>
          <p:nvPr>
            <p:ph type="body" sz="quarter" idx="14"/>
          </p:nvPr>
        </p:nvSpPr>
        <p:spPr/>
        <p:txBody>
          <a:bodyPr/>
          <a:lstStyle/>
          <a:p>
            <a:r>
              <a:rPr lang="en-US" dirty="0"/>
              <a:t>Proposed Datasets for Project [for each dataset]</a:t>
            </a:r>
          </a:p>
          <a:p>
            <a:pPr>
              <a:buFont typeface="Arial" panose="020B0604020202020204" pitchFamily="34" charset="0"/>
              <a:buChar char="•"/>
            </a:pPr>
            <a:r>
              <a:rPr lang="en-US" dirty="0"/>
              <a:t>Dataset Name:</a:t>
            </a:r>
          </a:p>
          <a:p>
            <a:pPr lvl="1">
              <a:buFont typeface="Arial" panose="020B0604020202020204" pitchFamily="34" charset="0"/>
              <a:buChar char="•"/>
            </a:pPr>
            <a:r>
              <a:rPr lang="en-US" dirty="0"/>
              <a:t>Dataset Owner: Enrollment Management, Office of the Provost</a:t>
            </a:r>
          </a:p>
          <a:p>
            <a:pPr lvl="1">
              <a:buFont typeface="Arial" panose="020B0604020202020204" pitchFamily="34" charset="0"/>
              <a:buChar char="•"/>
            </a:pPr>
            <a:r>
              <a:rPr lang="en-US" dirty="0"/>
              <a:t>Dataset Type: Proprietary</a:t>
            </a:r>
          </a:p>
          <a:p>
            <a:pPr lvl="1">
              <a:buFont typeface="Arial" panose="020B0604020202020204" pitchFamily="34" charset="0"/>
              <a:buChar char="•"/>
            </a:pPr>
            <a:r>
              <a:rPr lang="en-US" dirty="0"/>
              <a:t>Dataset Size: Data Extraction in progress…</a:t>
            </a:r>
          </a:p>
        </p:txBody>
      </p:sp>
    </p:spTree>
    <p:extLst>
      <p:ext uri="{BB962C8B-B14F-4D97-AF65-F5344CB8AC3E}">
        <p14:creationId xmlns:p14="http://schemas.microsoft.com/office/powerpoint/2010/main" val="263641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48604-943E-44E8-9EE7-C7C4463C3687}"/>
              </a:ext>
            </a:extLst>
          </p:cNvPr>
          <p:cNvSpPr>
            <a:spLocks noGrp="1"/>
          </p:cNvSpPr>
          <p:nvPr>
            <p:ph type="body" sz="quarter" idx="13"/>
          </p:nvPr>
        </p:nvSpPr>
        <p:spPr/>
        <p:txBody>
          <a:bodyPr/>
          <a:lstStyle/>
          <a:p>
            <a:r>
              <a:rPr lang="en-US" dirty="0"/>
              <a:t>Potential Analytics/algorithms</a:t>
            </a:r>
          </a:p>
        </p:txBody>
      </p:sp>
      <p:sp>
        <p:nvSpPr>
          <p:cNvPr id="3" name="Text Placeholder 2">
            <a:extLst>
              <a:ext uri="{FF2B5EF4-FFF2-40B4-BE49-F238E27FC236}">
                <a16:creationId xmlns:a16="http://schemas.microsoft.com/office/drawing/2014/main" id="{8AD49044-322B-4E2B-9D99-A3728A7CE602}"/>
              </a:ext>
            </a:extLst>
          </p:cNvPr>
          <p:cNvSpPr>
            <a:spLocks noGrp="1"/>
          </p:cNvSpPr>
          <p:nvPr>
            <p:ph type="body" sz="quarter" idx="14"/>
          </p:nvPr>
        </p:nvSpPr>
        <p:spPr/>
        <p:txBody>
          <a:bodyPr/>
          <a:lstStyle/>
          <a:p>
            <a:r>
              <a:rPr lang="en-US" dirty="0"/>
              <a:t>Analytic/Algorithm Name: Time-Series/ARIMA, Deep Learning, Linear Programming</a:t>
            </a:r>
          </a:p>
          <a:p>
            <a:r>
              <a:rPr lang="en-US" dirty="0"/>
              <a:t>Datasets: Course Enrollment Activity</a:t>
            </a:r>
          </a:p>
          <a:p>
            <a:r>
              <a:rPr lang="en-US" dirty="0"/>
              <a:t>Computer Resources Required: Laptop, GPU Compute Clusters, Cloud Service Platform</a:t>
            </a:r>
          </a:p>
          <a:p>
            <a:r>
              <a:rPr lang="en-US" dirty="0"/>
              <a:t>Training: if applicable</a:t>
            </a:r>
          </a:p>
          <a:p>
            <a:r>
              <a:rPr lang="en-US" dirty="0"/>
              <a:t>Optimization: if applicable</a:t>
            </a:r>
          </a:p>
          <a:p>
            <a:r>
              <a:rPr lang="en-US" dirty="0"/>
              <a:t>Testing: if applicable</a:t>
            </a:r>
          </a:p>
          <a:p>
            <a:endParaRPr lang="en-US" dirty="0"/>
          </a:p>
          <a:p>
            <a:endParaRPr lang="en-US" dirty="0"/>
          </a:p>
        </p:txBody>
      </p:sp>
    </p:spTree>
    <p:extLst>
      <p:ext uri="{BB962C8B-B14F-4D97-AF65-F5344CB8AC3E}">
        <p14:creationId xmlns:p14="http://schemas.microsoft.com/office/powerpoint/2010/main" val="3894055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8BF4B-123C-4250-87F8-AAF4697FEF72}"/>
              </a:ext>
            </a:extLst>
          </p:cNvPr>
          <p:cNvSpPr>
            <a:spLocks noGrp="1"/>
          </p:cNvSpPr>
          <p:nvPr>
            <p:ph type="body" sz="quarter" idx="13"/>
          </p:nvPr>
        </p:nvSpPr>
        <p:spPr/>
        <p:txBody>
          <a:bodyPr/>
          <a:lstStyle/>
          <a:p>
            <a:r>
              <a:rPr lang="en-US" dirty="0"/>
              <a:t>Project Schedule</a:t>
            </a:r>
          </a:p>
        </p:txBody>
      </p:sp>
      <p:graphicFrame>
        <p:nvGraphicFramePr>
          <p:cNvPr id="3" name="Diagram 2">
            <a:extLst>
              <a:ext uri="{FF2B5EF4-FFF2-40B4-BE49-F238E27FC236}">
                <a16:creationId xmlns:a16="http://schemas.microsoft.com/office/drawing/2014/main" id="{BEFA0B21-FD98-E192-2627-64E04575F7B2}"/>
              </a:ext>
            </a:extLst>
          </p:cNvPr>
          <p:cNvGraphicFramePr/>
          <p:nvPr>
            <p:extLst>
              <p:ext uri="{D42A27DB-BD31-4B8C-83A1-F6EECF244321}">
                <p14:modId xmlns:p14="http://schemas.microsoft.com/office/powerpoint/2010/main" val="503659755"/>
              </p:ext>
            </p:extLst>
          </p:nvPr>
        </p:nvGraphicFramePr>
        <p:xfrm>
          <a:off x="406400" y="762000"/>
          <a:ext cx="10769600" cy="537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76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41B6A-8085-47BA-AF1C-F8F2D8F4B82F}"/>
              </a:ext>
            </a:extLst>
          </p:cNvPr>
          <p:cNvSpPr>
            <a:spLocks noGrp="1"/>
          </p:cNvSpPr>
          <p:nvPr>
            <p:ph type="body" sz="quarter" idx="13"/>
          </p:nvPr>
        </p:nvSpPr>
        <p:spPr/>
        <p:txBody>
          <a:bodyPr/>
          <a:lstStyle/>
          <a:p>
            <a:r>
              <a:rPr lang="en-US" dirty="0"/>
              <a:t>Risks and Planned Mitigations</a:t>
            </a:r>
          </a:p>
        </p:txBody>
      </p:sp>
      <p:graphicFrame>
        <p:nvGraphicFramePr>
          <p:cNvPr id="3" name="Table 2">
            <a:extLst>
              <a:ext uri="{FF2B5EF4-FFF2-40B4-BE49-F238E27FC236}">
                <a16:creationId xmlns:a16="http://schemas.microsoft.com/office/drawing/2014/main" id="{686CCB0C-2AE9-A90A-0B58-52F374D4470C}"/>
              </a:ext>
            </a:extLst>
          </p:cNvPr>
          <p:cNvGraphicFramePr>
            <a:graphicFrameLocks noGrp="1"/>
          </p:cNvGraphicFramePr>
          <p:nvPr>
            <p:extLst>
              <p:ext uri="{D42A27DB-BD31-4B8C-83A1-F6EECF244321}">
                <p14:modId xmlns:p14="http://schemas.microsoft.com/office/powerpoint/2010/main" val="1255187376"/>
              </p:ext>
            </p:extLst>
          </p:nvPr>
        </p:nvGraphicFramePr>
        <p:xfrm>
          <a:off x="406400" y="838200"/>
          <a:ext cx="10769600" cy="5410202"/>
        </p:xfrm>
        <a:graphic>
          <a:graphicData uri="http://schemas.openxmlformats.org/drawingml/2006/table">
            <a:tbl>
              <a:tblPr firstRow="1" bandRow="1">
                <a:tableStyleId>{B301B821-A1FF-4177-AEE7-76D212191A09}</a:tableStyleId>
              </a:tblPr>
              <a:tblGrid>
                <a:gridCol w="2153920">
                  <a:extLst>
                    <a:ext uri="{9D8B030D-6E8A-4147-A177-3AD203B41FA5}">
                      <a16:colId xmlns:a16="http://schemas.microsoft.com/office/drawing/2014/main" val="1389221278"/>
                    </a:ext>
                  </a:extLst>
                </a:gridCol>
                <a:gridCol w="2153920">
                  <a:extLst>
                    <a:ext uri="{9D8B030D-6E8A-4147-A177-3AD203B41FA5}">
                      <a16:colId xmlns:a16="http://schemas.microsoft.com/office/drawing/2014/main" val="1349830764"/>
                    </a:ext>
                  </a:extLst>
                </a:gridCol>
                <a:gridCol w="2153920">
                  <a:extLst>
                    <a:ext uri="{9D8B030D-6E8A-4147-A177-3AD203B41FA5}">
                      <a16:colId xmlns:a16="http://schemas.microsoft.com/office/drawing/2014/main" val="1879394020"/>
                    </a:ext>
                  </a:extLst>
                </a:gridCol>
                <a:gridCol w="2153920">
                  <a:extLst>
                    <a:ext uri="{9D8B030D-6E8A-4147-A177-3AD203B41FA5}">
                      <a16:colId xmlns:a16="http://schemas.microsoft.com/office/drawing/2014/main" val="2804598397"/>
                    </a:ext>
                  </a:extLst>
                </a:gridCol>
                <a:gridCol w="2153920">
                  <a:extLst>
                    <a:ext uri="{9D8B030D-6E8A-4147-A177-3AD203B41FA5}">
                      <a16:colId xmlns:a16="http://schemas.microsoft.com/office/drawing/2014/main" val="2826623428"/>
                    </a:ext>
                  </a:extLst>
                </a:gridCol>
              </a:tblGrid>
              <a:tr h="738097">
                <a:tc>
                  <a:txBody>
                    <a:bodyPr/>
                    <a:lstStyle/>
                    <a:p>
                      <a:pPr marL="0" marR="0" algn="ctr">
                        <a:lnSpc>
                          <a:spcPct val="107000"/>
                        </a:lnSpc>
                        <a:spcBef>
                          <a:spcPts val="0"/>
                        </a:spcBef>
                        <a:spcAft>
                          <a:spcPts val="800"/>
                        </a:spcAft>
                      </a:pPr>
                      <a:r>
                        <a:rPr lang="en-US" sz="1600" dirty="0">
                          <a:effectLst/>
                        </a:rPr>
                        <a:t>Risk Name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600" dirty="0">
                          <a:effectLst/>
                        </a:rPr>
                        <a:t>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600" dirty="0">
                          <a:effectLst/>
                        </a:rPr>
                        <a:t>Probability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600" dirty="0">
                          <a:effectLst/>
                        </a:rPr>
                        <a:t>Impact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600" dirty="0">
                          <a:effectLst/>
                        </a:rPr>
                        <a:t>Mitigation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401541285"/>
                  </a:ext>
                </a:extLst>
              </a:tr>
              <a:tr h="1228907">
                <a:tc>
                  <a:txBody>
                    <a:bodyPr/>
                    <a:lstStyle/>
                    <a:p>
                      <a:pPr marL="0" marR="0" algn="ctr">
                        <a:lnSpc>
                          <a:spcPct val="107000"/>
                        </a:lnSpc>
                        <a:spcBef>
                          <a:spcPts val="0"/>
                        </a:spcBef>
                        <a:spcAft>
                          <a:spcPts val="800"/>
                        </a:spcAft>
                      </a:pPr>
                      <a:r>
                        <a:rPr lang="en-US" sz="1200" dirty="0">
                          <a:effectLst/>
                        </a:rPr>
                        <a:t>Miscommunication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200">
                          <a:effectLst/>
                        </a:rPr>
                        <a:t>The team gets confused as to what is expected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200">
                          <a:effectLst/>
                        </a:rPr>
                        <a:t>High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200">
                          <a:effectLst/>
                        </a:rPr>
                        <a:t>Ensure all see the YouTrack and monitor WhatsApp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348497673"/>
                  </a:ext>
                </a:extLst>
              </a:tr>
              <a:tr h="1228907">
                <a:tc>
                  <a:txBody>
                    <a:bodyPr/>
                    <a:lstStyle/>
                    <a:p>
                      <a:pPr marL="0" marR="0" algn="ctr">
                        <a:lnSpc>
                          <a:spcPct val="107000"/>
                        </a:lnSpc>
                        <a:spcBef>
                          <a:spcPts val="0"/>
                        </a:spcBef>
                        <a:spcAft>
                          <a:spcPts val="800"/>
                        </a:spcAft>
                      </a:pPr>
                      <a:r>
                        <a:rPr lang="en-US" sz="1200">
                          <a:effectLst/>
                        </a:rPr>
                        <a:t>Commitment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800"/>
                        </a:spcAft>
                      </a:pPr>
                      <a:r>
                        <a:rPr lang="en-US" sz="1200" dirty="0">
                          <a:effectLst/>
                        </a:rPr>
                        <a:t>Some members have more time than others.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algn="ctr"/>
                      <a:r>
                        <a:rPr lang="en-US" sz="1200" dirty="0">
                          <a:effectLst/>
                          <a:latin typeface="Calibri" panose="020F0502020204030204" pitchFamily="34" charset="0"/>
                          <a:cs typeface="Times New Roman" panose="02020603050405020304" pitchFamily="18" charset="0"/>
                        </a:rPr>
                        <a:t>Low</a:t>
                      </a:r>
                    </a:p>
                  </a:txBody>
                  <a:tcPr anchor="ctr"/>
                </a:tc>
                <a:tc>
                  <a:txBody>
                    <a:bodyPr/>
                    <a:lstStyle/>
                    <a:p>
                      <a:pPr algn="ctr"/>
                      <a:r>
                        <a:rPr lang="en-US" sz="1200" dirty="0">
                          <a:effectLst/>
                          <a:latin typeface="Calibri" panose="020F0502020204030204" pitchFamily="34" charset="0"/>
                          <a:cs typeface="Times New Roman" panose="02020603050405020304" pitchFamily="18" charset="0"/>
                        </a:rPr>
                        <a:t>Medium</a:t>
                      </a:r>
                    </a:p>
                  </a:txBody>
                  <a:tcPr anchor="ctr"/>
                </a:tc>
                <a:tc>
                  <a:txBody>
                    <a:bodyPr/>
                    <a:lstStyle/>
                    <a:p>
                      <a:pPr algn="ctr"/>
                      <a:r>
                        <a:rPr lang="en-US" sz="1200" dirty="0">
                          <a:effectLst/>
                          <a:latin typeface="Calibri" panose="020F0502020204030204" pitchFamily="34" charset="0"/>
                          <a:cs typeface="Times New Roman" panose="02020603050405020304" pitchFamily="18" charset="0"/>
                        </a:rPr>
                        <a:t>Balance workload on availability</a:t>
                      </a:r>
                    </a:p>
                  </a:txBody>
                  <a:tcPr anchor="ctr"/>
                </a:tc>
                <a:extLst>
                  <a:ext uri="{0D108BD9-81ED-4DB2-BD59-A6C34878D82A}">
                    <a16:rowId xmlns:a16="http://schemas.microsoft.com/office/drawing/2014/main" val="2704609813"/>
                  </a:ext>
                </a:extLst>
              </a:tr>
              <a:tr h="738097">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dirty="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499644145"/>
                  </a:ext>
                </a:extLst>
              </a:tr>
              <a:tr h="738097">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dirty="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524878712"/>
                  </a:ext>
                </a:extLst>
              </a:tr>
              <a:tr h="738097">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dirty="0">
                        <a:effectLst/>
                        <a:latin typeface="Calibri" panose="020F0502020204030204" pitchFamily="34" charset="0"/>
                        <a:cs typeface="Times New Roman" panose="02020603050405020304" pitchFamily="18" charset="0"/>
                      </a:endParaRPr>
                    </a:p>
                  </a:txBody>
                  <a:tcPr anchor="ctr"/>
                </a:tc>
                <a:tc>
                  <a:txBody>
                    <a:bodyPr/>
                    <a:lstStyle/>
                    <a:p>
                      <a:pPr algn="ctr"/>
                      <a:endParaRPr lang="en-US" sz="1200" dirty="0">
                        <a:effectLst/>
                        <a:latin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302577087"/>
                  </a:ext>
                </a:extLst>
              </a:tr>
            </a:tbl>
          </a:graphicData>
        </a:graphic>
      </p:graphicFrame>
    </p:spTree>
    <p:extLst>
      <p:ext uri="{BB962C8B-B14F-4D97-AF65-F5344CB8AC3E}">
        <p14:creationId xmlns:p14="http://schemas.microsoft.com/office/powerpoint/2010/main" val="15038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98817-97B8-787B-5F5D-D388D28A9ECF}"/>
              </a:ext>
            </a:extLst>
          </p:cNvPr>
          <p:cNvSpPr>
            <a:spLocks noGrp="1"/>
          </p:cNvSpPr>
          <p:nvPr>
            <p:ph type="body" sz="quarter" idx="13"/>
          </p:nvPr>
        </p:nvSpPr>
        <p:spPr/>
        <p:txBody>
          <a:bodyPr/>
          <a:lstStyle/>
          <a:p>
            <a:r>
              <a:rPr lang="en-US" dirty="0"/>
              <a:t>Weekly Partner Meeting</a:t>
            </a:r>
          </a:p>
        </p:txBody>
      </p:sp>
      <p:sp>
        <p:nvSpPr>
          <p:cNvPr id="3" name="Text Placeholder 2">
            <a:extLst>
              <a:ext uri="{FF2B5EF4-FFF2-40B4-BE49-F238E27FC236}">
                <a16:creationId xmlns:a16="http://schemas.microsoft.com/office/drawing/2014/main" id="{AE07E9A3-E917-9C6D-B070-C2895BA04DD8}"/>
              </a:ext>
            </a:extLst>
          </p:cNvPr>
          <p:cNvSpPr>
            <a:spLocks noGrp="1"/>
          </p:cNvSpPr>
          <p:nvPr>
            <p:ph type="body" sz="quarter" idx="14"/>
          </p:nvPr>
        </p:nvSpPr>
        <p:spPr/>
        <p:txBody>
          <a:bodyPr/>
          <a:lstStyle/>
          <a:p>
            <a:r>
              <a:rPr lang="en-US" dirty="0"/>
              <a:t>Partner name Enrollment Management, Office of the Provost</a:t>
            </a:r>
          </a:p>
          <a:p>
            <a:pPr>
              <a:buFont typeface="+mj-lt"/>
              <a:buAutoNum type="arabicPeriod"/>
            </a:pPr>
            <a:r>
              <a:rPr lang="en-US" dirty="0"/>
              <a:t>Team Tasks for Current Week</a:t>
            </a:r>
          </a:p>
          <a:p>
            <a:pPr lvl="1">
              <a:buFont typeface="+mj-lt"/>
              <a:buAutoNum type="arabicPeriod"/>
            </a:pPr>
            <a:r>
              <a:rPr lang="en-US" dirty="0"/>
              <a:t>Gather Requirements</a:t>
            </a:r>
          </a:p>
          <a:p>
            <a:pPr lvl="2">
              <a:buFont typeface="+mj-lt"/>
              <a:buAutoNum type="arabicPeriod"/>
            </a:pPr>
            <a:r>
              <a:rPr lang="en-US" dirty="0"/>
              <a:t>Minimum Viable Product</a:t>
            </a:r>
          </a:p>
          <a:p>
            <a:pPr lvl="2">
              <a:buFont typeface="+mj-lt"/>
              <a:buAutoNum type="arabicPeriod"/>
            </a:pPr>
            <a:r>
              <a:rPr lang="en-US" dirty="0"/>
              <a:t>Supplementary Submissions</a:t>
            </a:r>
          </a:p>
          <a:p>
            <a:pPr lvl="1">
              <a:buFont typeface="+mj-lt"/>
              <a:buAutoNum type="arabicPeriod"/>
            </a:pPr>
            <a:r>
              <a:rPr lang="en-US" dirty="0"/>
              <a:t>Acquire and configure resources</a:t>
            </a:r>
          </a:p>
          <a:p>
            <a:pPr>
              <a:buFont typeface="+mj-lt"/>
              <a:buAutoNum type="arabicPeriod"/>
            </a:pPr>
            <a:r>
              <a:rPr lang="en-US" dirty="0"/>
              <a:t>Other Items Discussed</a:t>
            </a:r>
          </a:p>
          <a:p>
            <a:pPr lvl="1">
              <a:buFont typeface="+mj-lt"/>
              <a:buAutoNum type="arabicPeriod"/>
            </a:pPr>
            <a:r>
              <a:rPr lang="en-US" dirty="0"/>
              <a:t>Importance of the project to the stakeholders</a:t>
            </a:r>
          </a:p>
          <a:p>
            <a:pPr lvl="1">
              <a:buFont typeface="+mj-lt"/>
              <a:buAutoNum type="arabicPeriod"/>
            </a:pPr>
            <a:r>
              <a:rPr lang="en-US" dirty="0"/>
              <a:t>Need Predictions</a:t>
            </a:r>
          </a:p>
          <a:p>
            <a:pPr lvl="2">
              <a:buFont typeface="+mj-lt"/>
              <a:buAutoNum type="arabicPeriod"/>
            </a:pPr>
            <a:r>
              <a:rPr lang="en-US" dirty="0"/>
              <a:t>1-2 years in the future</a:t>
            </a:r>
          </a:p>
          <a:p>
            <a:pPr lvl="2">
              <a:buFont typeface="+mj-lt"/>
              <a:buAutoNum type="arabicPeriod"/>
            </a:pPr>
            <a:r>
              <a:rPr lang="en-US" dirty="0"/>
              <a:t>Focusing on CEC Courses</a:t>
            </a:r>
          </a:p>
          <a:p>
            <a:pPr lvl="1">
              <a:buFont typeface="+mj-lt"/>
              <a:buAutoNum type="arabicPeriod"/>
            </a:pPr>
            <a:r>
              <a:rPr lang="en-US" dirty="0"/>
              <a:t>Recent issues and steps taken to address these issues</a:t>
            </a:r>
          </a:p>
          <a:p>
            <a:pPr lvl="1">
              <a:buFont typeface="+mj-lt"/>
              <a:buAutoNum type="arabicPeriod"/>
            </a:pPr>
            <a:r>
              <a:rPr lang="en-US" dirty="0"/>
              <a:t>Tools and Services used by the Product Partner</a:t>
            </a:r>
          </a:p>
          <a:p>
            <a:pPr lvl="2">
              <a:buFont typeface="+mj-lt"/>
              <a:buAutoNum type="arabicPeriod"/>
            </a:pPr>
            <a:r>
              <a:rPr lang="en-US" dirty="0" err="1"/>
              <a:t>Microstrategy</a:t>
            </a:r>
            <a:endParaRPr lang="en-US" dirty="0"/>
          </a:p>
          <a:p>
            <a:pPr lvl="2">
              <a:buFont typeface="+mj-lt"/>
              <a:buAutoNum type="arabicPeriod"/>
            </a:pPr>
            <a:r>
              <a:rPr lang="en-US" dirty="0"/>
              <a:t>Microsoft 365</a:t>
            </a:r>
          </a:p>
          <a:p>
            <a:pPr lvl="2">
              <a:buFont typeface="+mj-lt"/>
              <a:buAutoNum type="arabicPeriod"/>
            </a:pPr>
            <a:r>
              <a:rPr lang="en-US" dirty="0"/>
              <a:t>Tableau</a:t>
            </a:r>
          </a:p>
          <a:p>
            <a:pPr lvl="2">
              <a:buFont typeface="+mj-lt"/>
              <a:buAutoNum type="arabicPeriod"/>
            </a:pPr>
            <a:r>
              <a:rPr lang="en-US" dirty="0"/>
              <a:t>Python</a:t>
            </a:r>
          </a:p>
          <a:p>
            <a:endParaRPr lang="en-US" dirty="0"/>
          </a:p>
          <a:p>
            <a:endParaRPr lang="en-US" dirty="0"/>
          </a:p>
        </p:txBody>
      </p:sp>
    </p:spTree>
    <p:extLst>
      <p:ext uri="{BB962C8B-B14F-4D97-AF65-F5344CB8AC3E}">
        <p14:creationId xmlns:p14="http://schemas.microsoft.com/office/powerpoint/2010/main" val="1172948544"/>
      </p:ext>
    </p:extLst>
  </p:cSld>
  <p:clrMapOvr>
    <a:masterClrMapping/>
  </p:clrMapOvr>
</p:sld>
</file>

<file path=ppt/theme/theme1.xml><?xml version="1.0" encoding="utf-8"?>
<a:theme xmlns:a="http://schemas.openxmlformats.org/drawingml/2006/main" name="MasonBrand.pxtx">
  <a:themeElements>
    <a:clrScheme name="Custom 6">
      <a:dk1>
        <a:srgbClr val="116020"/>
      </a:dk1>
      <a:lt1>
        <a:sysClr val="window" lastClr="FFFFFF"/>
      </a:lt1>
      <a:dk2>
        <a:srgbClr val="1E6E86"/>
      </a:dk2>
      <a:lt2>
        <a:srgbClr val="C5D1D7"/>
      </a:lt2>
      <a:accent1>
        <a:srgbClr val="990B01"/>
      </a:accent1>
      <a:accent2>
        <a:srgbClr val="DFBD17"/>
      </a:accent2>
      <a:accent3>
        <a:srgbClr val="99611F"/>
      </a:accent3>
      <a:accent4>
        <a:srgbClr val="8C7B70"/>
      </a:accent4>
      <a:accent5>
        <a:srgbClr val="719920"/>
      </a:accent5>
      <a:accent6>
        <a:srgbClr val="EE6D17"/>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7435A574D17247AF644E3AABFADE88" ma:contentTypeVersion="9" ma:contentTypeDescription="Create a new document." ma:contentTypeScope="" ma:versionID="3a5a327831f5739b53538c7c13aa02b1">
  <xsd:schema xmlns:xsd="http://www.w3.org/2001/XMLSchema" xmlns:xs="http://www.w3.org/2001/XMLSchema" xmlns:p="http://schemas.microsoft.com/office/2006/metadata/properties" xmlns:ns2="9588b89b-a54a-4030-9351-2bada00b48fe" xmlns:ns3="d832c767-56ee-4551-a5e6-1906d20f7728" targetNamespace="http://schemas.microsoft.com/office/2006/metadata/properties" ma:root="true" ma:fieldsID="9d1b0e3f115d148550669ce4a70e43f5" ns2:_="" ns3:_="">
    <xsd:import namespace="9588b89b-a54a-4030-9351-2bada00b48fe"/>
    <xsd:import namespace="d832c767-56ee-4551-a5e6-1906d20f772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8b89b-a54a-4030-9351-2bada00b48f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6c1bbba-1a2d-496b-84ee-32d91506626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832c767-56ee-4551-a5e6-1906d20f772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7a64ed7b-d394-4163-8abb-1a48944351a0}" ma:internalName="TaxCatchAll" ma:showField="CatchAllData" ma:web="d832c767-56ee-4551-a5e6-1906d20f77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88b89b-a54a-4030-9351-2bada00b48fe">
      <Terms xmlns="http://schemas.microsoft.com/office/infopath/2007/PartnerControls"/>
    </lcf76f155ced4ddcb4097134ff3c332f>
    <TaxCatchAll xmlns="d832c767-56ee-4551-a5e6-1906d20f7728" xsi:nil="true"/>
  </documentManagement>
</p:properties>
</file>

<file path=customXml/itemProps1.xml><?xml version="1.0" encoding="utf-8"?>
<ds:datastoreItem xmlns:ds="http://schemas.openxmlformats.org/officeDocument/2006/customXml" ds:itemID="{FD8AA97D-10BA-4A6F-AD06-D507941288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88b89b-a54a-4030-9351-2bada00b48fe"/>
    <ds:schemaRef ds:uri="d832c767-56ee-4551-a5e6-1906d20f77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674B4F-2E99-4E70-B8A4-BB2635E15F26}">
  <ds:schemaRefs>
    <ds:schemaRef ds:uri="http://schemas.microsoft.com/sharepoint/v3/contenttype/forms"/>
  </ds:schemaRefs>
</ds:datastoreItem>
</file>

<file path=customXml/itemProps3.xml><?xml version="1.0" encoding="utf-8"?>
<ds:datastoreItem xmlns:ds="http://schemas.openxmlformats.org/officeDocument/2006/customXml" ds:itemID="{7A0815EC-AA8D-48E6-BCE1-2F7C8241ADD3}">
  <ds:schemaRefs>
    <ds:schemaRef ds:uri="http://schemas.microsoft.com/office/2006/metadata/properties"/>
    <ds:schemaRef ds:uri="http://schemas.microsoft.com/office/infopath/2007/PartnerControls"/>
    <ds:schemaRef ds:uri="9588b89b-a54a-4030-9351-2bada00b48fe"/>
    <ds:schemaRef ds:uri="d832c767-56ee-4551-a5e6-1906d20f7728"/>
  </ds:schemaRefs>
</ds:datastoreItem>
</file>

<file path=docProps/app.xml><?xml version="1.0" encoding="utf-8"?>
<Properties xmlns="http://schemas.openxmlformats.org/officeDocument/2006/extended-properties" xmlns:vt="http://schemas.openxmlformats.org/officeDocument/2006/docPropsVTypes">
  <Template/>
  <TotalTime>0</TotalTime>
  <Words>2739</Words>
  <Application>Microsoft Office PowerPoint</Application>
  <PresentationFormat>Widescreen</PresentationFormat>
  <Paragraphs>326</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MasonBrand.pxtx</vt:lpstr>
      <vt:lpstr>Sprint 1 Status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2 Status Update</vt:lpstr>
      <vt:lpstr>PowerPoint Presentation</vt:lpstr>
      <vt:lpstr>PowerPoint Presentation</vt:lpstr>
      <vt:lpstr>PowerPoint Presentation</vt:lpstr>
      <vt:lpstr>PowerPoint Presentation</vt:lpstr>
      <vt:lpstr>PowerPoint Presentation</vt:lpstr>
      <vt:lpstr>Sprint 3 Status Update</vt:lpstr>
      <vt:lpstr>PowerPoint Presentation</vt:lpstr>
      <vt:lpstr>PowerPoint Presentation</vt:lpstr>
      <vt:lpstr>PowerPoint Presentation</vt:lpstr>
      <vt:lpstr>PowerPoint Presentation</vt:lpstr>
      <vt:lpstr>PowerPoint Presentation</vt:lpstr>
      <vt:lpstr>Sprint 4 Status Update</vt:lpstr>
      <vt:lpstr>PowerPoint Presentation</vt:lpstr>
      <vt:lpstr>PowerPoint Presentation</vt:lpstr>
      <vt:lpstr>PowerPoint Presentation</vt:lpstr>
      <vt:lpstr>PowerPoint Presentation</vt:lpstr>
      <vt:lpstr>Sprint 5 Status Update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Status Update</dc:title>
  <dc:creator/>
  <cp:lastModifiedBy/>
  <cp:revision>3</cp:revision>
  <dcterms:created xsi:type="dcterms:W3CDTF">2010-04-19T20:44:32Z</dcterms:created>
  <dcterms:modified xsi:type="dcterms:W3CDTF">2023-01-30T04:35:06Z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0x0101002B7435A574D17247AF644E3AABFADE88</vt:lpwstr>
  </property>
  <property fmtid="{D5CDD505-2E9C-101B-9397-08002B2CF9AE}" pid="3" name="MediaServiceImageTags">
    <vt:lpwstr/>
  </property>
</Properties>
</file>